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2E1652B-0388-4F39-AEFA-9B11E5A6182C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700-14D1-4E7C-9A1C-5E1B533800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652B-0388-4F39-AEFA-9B11E5A6182C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700-14D1-4E7C-9A1C-5E1B533800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652B-0388-4F39-AEFA-9B11E5A6182C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700-14D1-4E7C-9A1C-5E1B533800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652B-0388-4F39-AEFA-9B11E5A6182C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700-14D1-4E7C-9A1C-5E1B533800E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652B-0388-4F39-AEFA-9B11E5A6182C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700-14D1-4E7C-9A1C-5E1B533800E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652B-0388-4F39-AEFA-9B11E5A6182C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700-14D1-4E7C-9A1C-5E1B533800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652B-0388-4F39-AEFA-9B11E5A6182C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700-14D1-4E7C-9A1C-5E1B533800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652B-0388-4F39-AEFA-9B11E5A6182C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700-14D1-4E7C-9A1C-5E1B533800E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652B-0388-4F39-AEFA-9B11E5A6182C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700-14D1-4E7C-9A1C-5E1B533800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652B-0388-4F39-AEFA-9B11E5A6182C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700-14D1-4E7C-9A1C-5E1B533800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652B-0388-4F39-AEFA-9B11E5A6182C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700-14D1-4E7C-9A1C-5E1B533800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2E1652B-0388-4F39-AEFA-9B11E5A6182C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C305700-14D1-4E7C-9A1C-5E1B533800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Beowulf 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How is society organized?</a:t>
            </a:r>
          </a:p>
          <a:p>
            <a:r>
              <a:rPr lang="en-CA" dirty="0" smtClean="0"/>
              <a:t>What is valued (in society, in people, etc.)?</a:t>
            </a:r>
          </a:p>
          <a:p>
            <a:r>
              <a:rPr lang="en-CA" dirty="0" smtClean="0"/>
              <a:t>What do they fear (in society, </a:t>
            </a:r>
            <a:r>
              <a:rPr lang="en-CA" smtClean="0"/>
              <a:t>in people, etc.)?</a:t>
            </a:r>
            <a:endParaRPr lang="en-CA" dirty="0" smtClean="0"/>
          </a:p>
          <a:p>
            <a:r>
              <a:rPr lang="en-CA" dirty="0" smtClean="0"/>
              <a:t>What female characters are there?</a:t>
            </a:r>
          </a:p>
          <a:p>
            <a:r>
              <a:rPr lang="en-CA" dirty="0" smtClean="0"/>
              <a:t>What do you understand about the ending?  What happens?  Why is this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559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</TotalTime>
  <Words>54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Beowulf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Beowulf Questions</dc:title>
  <dc:creator>Windows User</dc:creator>
  <cp:lastModifiedBy>Windows User</cp:lastModifiedBy>
  <cp:revision>1</cp:revision>
  <dcterms:created xsi:type="dcterms:W3CDTF">2016-10-23T02:36:55Z</dcterms:created>
  <dcterms:modified xsi:type="dcterms:W3CDTF">2016-10-23T02:40:17Z</dcterms:modified>
</cp:coreProperties>
</file>