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CE319-1490-4C46-AC7E-2E131DA8EEA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3A52C6-18D5-49D6-AA6F-B2828FA095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CE319-1490-4C46-AC7E-2E131DA8EEA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52C6-18D5-49D6-AA6F-B2828FA095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A3A52C6-18D5-49D6-AA6F-B2828FA0955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CE319-1490-4C46-AC7E-2E131DA8EEA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CE319-1490-4C46-AC7E-2E131DA8EEA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A3A52C6-18D5-49D6-AA6F-B2828FA095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CE319-1490-4C46-AC7E-2E131DA8EEA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3A52C6-18D5-49D6-AA6F-B2828FA095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ECE319-1490-4C46-AC7E-2E131DA8EEA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A52C6-18D5-49D6-AA6F-B2828FA095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CE319-1490-4C46-AC7E-2E131DA8EEA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A3A52C6-18D5-49D6-AA6F-B2828FA0955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CE319-1490-4C46-AC7E-2E131DA8EEA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A3A52C6-18D5-49D6-AA6F-B2828FA095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CE319-1490-4C46-AC7E-2E131DA8EEA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3A52C6-18D5-49D6-AA6F-B2828FA095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3A52C6-18D5-49D6-AA6F-B2828FA0955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CE319-1490-4C46-AC7E-2E131DA8EEA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A3A52C6-18D5-49D6-AA6F-B2828FA095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ECE319-1490-4C46-AC7E-2E131DA8EEA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ECE319-1490-4C46-AC7E-2E131DA8EEA3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A3A52C6-18D5-49D6-AA6F-B2828FA0955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Character Background Story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Choose a character from the play that interests you and write a backstory for this character.  This should include information about where the character was born, something about his/her education, job, family, friends, hobbies, and interests and dreams for the future.  You may write this from the characters perspective or in third person.  Aim for about a page of writing!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endParaRPr lang="en-CA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CA" dirty="0" smtClean="0">
                <a:latin typeface="Andalus" panose="02020603050405020304" pitchFamily="18" charset="-78"/>
                <a:cs typeface="Andalus" panose="02020603050405020304" pitchFamily="18" charset="-78"/>
              </a:rPr>
              <a:t>Yes, I will be marking this.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88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</TotalTime>
  <Words>81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Character Background Story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Background Story</dc:title>
  <dc:creator>Windows User</dc:creator>
  <cp:lastModifiedBy>Windows User</cp:lastModifiedBy>
  <cp:revision>1</cp:revision>
  <dcterms:created xsi:type="dcterms:W3CDTF">2016-05-27T20:23:21Z</dcterms:created>
  <dcterms:modified xsi:type="dcterms:W3CDTF">2016-05-27T20:27:56Z</dcterms:modified>
</cp:coreProperties>
</file>