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809BE3-8C5A-4132-85FC-2B2E299EF4D6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B7E562-3A1F-43B5-A851-392F713DE38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9BE3-8C5A-4132-85FC-2B2E299EF4D6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E562-3A1F-43B5-A851-392F713DE38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9BE3-8C5A-4132-85FC-2B2E299EF4D6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E562-3A1F-43B5-A851-392F713DE38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9BE3-8C5A-4132-85FC-2B2E299EF4D6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E562-3A1F-43B5-A851-392F713DE38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9BE3-8C5A-4132-85FC-2B2E299EF4D6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E562-3A1F-43B5-A851-392F713DE3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9BE3-8C5A-4132-85FC-2B2E299EF4D6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E562-3A1F-43B5-A851-392F713DE38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9BE3-8C5A-4132-85FC-2B2E299EF4D6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E562-3A1F-43B5-A851-392F713DE38D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9BE3-8C5A-4132-85FC-2B2E299EF4D6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E562-3A1F-43B5-A851-392F713DE38D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9BE3-8C5A-4132-85FC-2B2E299EF4D6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E562-3A1F-43B5-A851-392F713DE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9BE3-8C5A-4132-85FC-2B2E299EF4D6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E562-3A1F-43B5-A851-392F713DE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9BE3-8C5A-4132-85FC-2B2E299EF4D6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E562-3A1F-43B5-A851-392F713DE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09BE3-8C5A-4132-85FC-2B2E299EF4D6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0B7E562-3A1F-43B5-A851-392F713DE3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2600" dirty="0" smtClean="0"/>
              <a:t>We will be separated into </a:t>
            </a:r>
            <a:r>
              <a:rPr lang="en-CA" sz="2600" b="1" dirty="0"/>
              <a:t>2</a:t>
            </a:r>
            <a:r>
              <a:rPr lang="en-CA" sz="2600" b="1" dirty="0" smtClean="0"/>
              <a:t> </a:t>
            </a:r>
            <a:r>
              <a:rPr lang="en-CA" sz="2600" b="1" dirty="0" smtClean="0"/>
              <a:t>groups </a:t>
            </a:r>
            <a:r>
              <a:rPr lang="en-CA" sz="2600" dirty="0" smtClean="0"/>
              <a:t>(for and against).</a:t>
            </a:r>
            <a:endParaRPr lang="en-CA" sz="2600" dirty="0" smtClean="0"/>
          </a:p>
          <a:p>
            <a:r>
              <a:rPr lang="en-CA" sz="2600" dirty="0" smtClean="0"/>
              <a:t>Each of these groups </a:t>
            </a:r>
            <a:r>
              <a:rPr lang="en-CA" sz="2600" b="1" dirty="0" smtClean="0"/>
              <a:t>MUST </a:t>
            </a:r>
            <a:r>
              <a:rPr lang="en-CA" sz="2600" dirty="0" smtClean="0"/>
              <a:t>have someone to introduce your group’s stance (minimum 1 minute of talking); plus, a </a:t>
            </a:r>
            <a:r>
              <a:rPr lang="en-CA" sz="2600" b="1" dirty="0" smtClean="0"/>
              <a:t>DIFFERENT</a:t>
            </a:r>
            <a:r>
              <a:rPr lang="en-CA" sz="2600" dirty="0" smtClean="0"/>
              <a:t> person to summarize and conclude the debate (min. 1 minute).</a:t>
            </a:r>
          </a:p>
          <a:p>
            <a:r>
              <a:rPr lang="en-CA" sz="2600" b="1" dirty="0" smtClean="0"/>
              <a:t>AS WELL</a:t>
            </a:r>
            <a:r>
              <a:rPr lang="en-CA" sz="2600" dirty="0" smtClean="0"/>
              <a:t>, members of the group are highly encouraged to participate in the debate rounds</a:t>
            </a:r>
          </a:p>
          <a:p>
            <a:pPr marL="45720" indent="0" algn="ctr">
              <a:buNone/>
            </a:pPr>
            <a:endParaRPr lang="en-CA" dirty="0"/>
          </a:p>
          <a:p>
            <a:pPr marL="45720" indent="0" algn="ctr">
              <a:buNone/>
            </a:pPr>
            <a:r>
              <a:rPr lang="en-CA" b="1" dirty="0"/>
              <a:t>I</a:t>
            </a:r>
            <a:r>
              <a:rPr lang="en-CA" b="1" dirty="0" smtClean="0"/>
              <a:t> </a:t>
            </a:r>
            <a:r>
              <a:rPr lang="en-CA" b="1" dirty="0" smtClean="0"/>
              <a:t>WILL BE KEEPING TRACK OF EVERYONE WHO PARTICIPATES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Debate Structure for </a:t>
            </a:r>
            <a:r>
              <a:rPr lang="en-CA" dirty="0" smtClean="0"/>
              <a:t>the use of </a:t>
            </a:r>
            <a:r>
              <a:rPr lang="en-CA" dirty="0" smtClean="0"/>
              <a:t>State Violence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06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248347"/>
            <a:ext cx="8352927" cy="4132981"/>
          </a:xfrm>
        </p:spPr>
        <p:txBody>
          <a:bodyPr>
            <a:normAutofit fontScale="92500" lnSpcReduction="20000"/>
          </a:bodyPr>
          <a:lstStyle/>
          <a:p>
            <a:r>
              <a:rPr lang="en-CA" b="1" dirty="0" smtClean="0"/>
              <a:t>INTRODUCTIONS:</a:t>
            </a:r>
            <a:r>
              <a:rPr lang="en-CA" dirty="0" smtClean="0"/>
              <a:t> Each group has one person speak in their introductions – we take turns; minimum 1 minute</a:t>
            </a:r>
          </a:p>
          <a:p>
            <a:pPr lvl="1"/>
            <a:r>
              <a:rPr lang="en-CA" b="1" dirty="0" smtClean="0"/>
              <a:t>BREAK: 3 MINS </a:t>
            </a:r>
            <a:r>
              <a:rPr lang="en-CA" dirty="0" smtClean="0"/>
              <a:t>PREP TO PARTICIPATE IN GENERAL DEBATE</a:t>
            </a:r>
            <a:endParaRPr lang="en-CA" b="1" dirty="0" smtClean="0"/>
          </a:p>
          <a:p>
            <a:r>
              <a:rPr lang="en-CA" b="1" dirty="0" smtClean="0"/>
              <a:t>GENERAL DEBATE: </a:t>
            </a:r>
            <a:r>
              <a:rPr lang="en-CA" dirty="0" smtClean="0"/>
              <a:t>the floor is open for each group to participate (by raising hands) in sharing ideas and speaking against the strengths of other groups</a:t>
            </a:r>
          </a:p>
          <a:p>
            <a:pPr lvl="1"/>
            <a:r>
              <a:rPr lang="en-CA" b="1" dirty="0" smtClean="0"/>
              <a:t>REMEMBER: </a:t>
            </a:r>
            <a:r>
              <a:rPr lang="en-CA" dirty="0" smtClean="0"/>
              <a:t>no inflammatory language – use evidence to prove your point</a:t>
            </a:r>
          </a:p>
          <a:p>
            <a:pPr lvl="1"/>
            <a:r>
              <a:rPr lang="en-CA" b="1" dirty="0"/>
              <a:t>BREAK: 3 MINS </a:t>
            </a:r>
            <a:r>
              <a:rPr lang="en-CA" dirty="0"/>
              <a:t>PREP </a:t>
            </a:r>
            <a:r>
              <a:rPr lang="en-CA" dirty="0" smtClean="0"/>
              <a:t>FOR CONCLUSIONS</a:t>
            </a:r>
          </a:p>
          <a:p>
            <a:r>
              <a:rPr lang="en-CA" b="1" dirty="0" smtClean="0"/>
              <a:t>CONCLUSIONS: </a:t>
            </a:r>
            <a:r>
              <a:rPr lang="en-CA" dirty="0"/>
              <a:t>Each group has one person speak in </a:t>
            </a:r>
            <a:r>
              <a:rPr lang="en-CA" dirty="0" smtClean="0"/>
              <a:t>their conclusions – </a:t>
            </a:r>
            <a:r>
              <a:rPr lang="en-CA" dirty="0"/>
              <a:t>we take turns; minimum 1 </a:t>
            </a:r>
            <a:r>
              <a:rPr lang="en-CA" dirty="0" smtClean="0"/>
              <a:t>minute</a:t>
            </a:r>
          </a:p>
          <a:p>
            <a:pPr lvl="1"/>
            <a:r>
              <a:rPr lang="en-CA" b="1" dirty="0"/>
              <a:t>REMEMBER</a:t>
            </a:r>
            <a:r>
              <a:rPr lang="en-CA" b="1" dirty="0" smtClean="0"/>
              <a:t>: </a:t>
            </a:r>
            <a:r>
              <a:rPr lang="en-CA" dirty="0" smtClean="0"/>
              <a:t>this is your FINAL chance to prove your point. Use your time wisely.</a:t>
            </a:r>
            <a:endParaRPr lang="en-CA" dirty="0"/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Debate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48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14</TotalTime>
  <Words>195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Hardcover</vt:lpstr>
      <vt:lpstr>Debate Structure for the use of State Violence</vt:lpstr>
      <vt:lpstr>Debate Format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Debate Structure for Italian City-States</dc:title>
  <dc:creator>Windows User</dc:creator>
  <cp:lastModifiedBy>Windows User</cp:lastModifiedBy>
  <cp:revision>4</cp:revision>
  <dcterms:created xsi:type="dcterms:W3CDTF">2017-03-07T21:11:55Z</dcterms:created>
  <dcterms:modified xsi:type="dcterms:W3CDTF">2017-04-24T23:12:22Z</dcterms:modified>
</cp:coreProperties>
</file>