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BDB1-7AB9-4C27-8A4D-0E52565C1FA3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90B5-1B7C-4E58-8766-C823DC2DE6A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BDB1-7AB9-4C27-8A4D-0E52565C1FA3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90B5-1B7C-4E58-8766-C823DC2DE6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BDB1-7AB9-4C27-8A4D-0E52565C1FA3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90B5-1B7C-4E58-8766-C823DC2DE6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BDB1-7AB9-4C27-8A4D-0E52565C1FA3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90B5-1B7C-4E58-8766-C823DC2DE6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BDB1-7AB9-4C27-8A4D-0E52565C1FA3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90B5-1B7C-4E58-8766-C823DC2DE6A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BDB1-7AB9-4C27-8A4D-0E52565C1FA3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90B5-1B7C-4E58-8766-C823DC2DE6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BDB1-7AB9-4C27-8A4D-0E52565C1FA3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90B5-1B7C-4E58-8766-C823DC2DE6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BDB1-7AB9-4C27-8A4D-0E52565C1FA3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90B5-1B7C-4E58-8766-C823DC2DE6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BDB1-7AB9-4C27-8A4D-0E52565C1FA3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90B5-1B7C-4E58-8766-C823DC2DE6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BDB1-7AB9-4C27-8A4D-0E52565C1FA3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90B5-1B7C-4E58-8766-C823DC2DE6A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EB3BDB1-7AB9-4C27-8A4D-0E52565C1FA3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B4190B5-1B7C-4E58-8766-C823DC2DE6A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EB3BDB1-7AB9-4C27-8A4D-0E52565C1FA3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B4190B5-1B7C-4E58-8766-C823DC2DE6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Dialogue Assignment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b="1" dirty="0" smtClean="0"/>
              <a:t>INDEPENDENTLY</a:t>
            </a:r>
            <a:r>
              <a:rPr lang="en-CA" dirty="0" smtClean="0"/>
              <a:t> create a dialogue for 2-3 people, based on </a:t>
            </a:r>
            <a:r>
              <a:rPr lang="en-CA" smtClean="0"/>
              <a:t>one of the </a:t>
            </a:r>
            <a:r>
              <a:rPr lang="en-CA" dirty="0" smtClean="0"/>
              <a:t>images that you find around the class.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You </a:t>
            </a:r>
            <a:r>
              <a:rPr lang="en-CA" b="1" dirty="0" smtClean="0"/>
              <a:t>must </a:t>
            </a:r>
            <a:r>
              <a:rPr lang="en-CA" dirty="0" smtClean="0"/>
              <a:t>include:</a:t>
            </a:r>
          </a:p>
          <a:p>
            <a:r>
              <a:rPr lang="en-CA" dirty="0" smtClean="0"/>
              <a:t>Interesting, relevant, and varied dialogue tags</a:t>
            </a:r>
          </a:p>
          <a:p>
            <a:r>
              <a:rPr lang="en-CA" dirty="0" smtClean="0"/>
              <a:t>Properly used quotation marks and punctuation</a:t>
            </a:r>
          </a:p>
          <a:p>
            <a:r>
              <a:rPr lang="en-CA" dirty="0" smtClean="0"/>
              <a:t>Compelling content</a:t>
            </a:r>
          </a:p>
          <a:p>
            <a:r>
              <a:rPr lang="en-CA" dirty="0" smtClean="0"/>
              <a:t>At least 10 lines of dialogue for each speaker (i.e. at least a page of dialogue)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44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</TotalTime>
  <Words>62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Module</vt:lpstr>
      <vt:lpstr>Dialogue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Dialogue Assignment</dc:title>
  <dc:creator>Windows User</dc:creator>
  <cp:lastModifiedBy>Windows User</cp:lastModifiedBy>
  <cp:revision>2</cp:revision>
  <dcterms:created xsi:type="dcterms:W3CDTF">2017-05-16T17:22:51Z</dcterms:created>
  <dcterms:modified xsi:type="dcterms:W3CDTF">2017-05-16T17:32:05Z</dcterms:modified>
</cp:coreProperties>
</file>