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D34011B-BD04-44E7-89A9-DF08ECA4660E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A48CD86-EE20-4FB7-B373-FE23F057E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The Black Death and the “Great Dying”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dirty="0" smtClean="0"/>
              <a:t>Disease!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475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Please answer the following questions:</a:t>
            </a:r>
          </a:p>
          <a:p>
            <a:pPr marL="514350" indent="-514350">
              <a:buAutoNum type="arabicPeriod"/>
            </a:pPr>
            <a:r>
              <a:rPr lang="en-CA" sz="2400" dirty="0" smtClean="0"/>
              <a:t>How is disease spread?</a:t>
            </a:r>
          </a:p>
          <a:p>
            <a:pPr marL="514350" indent="-514350">
              <a:buAutoNum type="arabicPeriod"/>
            </a:pPr>
            <a:r>
              <a:rPr lang="en-CA" sz="2400" dirty="0" smtClean="0"/>
              <a:t>What happened because of the Black Death?</a:t>
            </a:r>
          </a:p>
          <a:p>
            <a:pPr marL="514350" indent="-514350">
              <a:buAutoNum type="arabicPeriod"/>
            </a:pPr>
            <a:r>
              <a:rPr lang="en-CA" sz="2400" dirty="0" smtClean="0"/>
              <a:t>Does the bubonic plague still exist?</a:t>
            </a:r>
          </a:p>
          <a:p>
            <a:pPr marL="514350" indent="-514350">
              <a:buAutoNum type="arabicPeriod"/>
            </a:pPr>
            <a:r>
              <a:rPr lang="en-CA" sz="2400" dirty="0" smtClean="0"/>
              <a:t>What was the “Great Dying”?</a:t>
            </a:r>
          </a:p>
          <a:p>
            <a:pPr marL="514350" indent="-514350">
              <a:buAutoNum type="arabicPeriod"/>
            </a:pPr>
            <a:r>
              <a:rPr lang="en-CA" sz="2400" dirty="0" smtClean="0"/>
              <a:t>Why is disease important?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Crash Course: Disease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66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CA" sz="2400" dirty="0" smtClean="0"/>
              <a:t>After reading the article together, discuss the following questions:</a:t>
            </a:r>
          </a:p>
          <a:p>
            <a:pPr marL="502920" indent="-457200">
              <a:buAutoNum type="arabicPeriod"/>
            </a:pPr>
            <a:r>
              <a:rPr lang="en-CA" sz="2400" dirty="0" smtClean="0"/>
              <a:t>What was the effect of the small pox on BC Aboriginal groups?</a:t>
            </a:r>
          </a:p>
          <a:p>
            <a:pPr marL="502920" indent="-457200">
              <a:buAutoNum type="arabicPeriod"/>
            </a:pPr>
            <a:r>
              <a:rPr lang="en-CA" sz="2400" dirty="0" smtClean="0"/>
              <a:t>When did this happen?</a:t>
            </a:r>
          </a:p>
          <a:p>
            <a:pPr marL="502920" indent="-457200">
              <a:buAutoNum type="arabicPeriod"/>
            </a:pPr>
            <a:r>
              <a:rPr lang="en-CA" sz="2400" dirty="0" smtClean="0"/>
              <a:t>How were early explorers and settlers involved?</a:t>
            </a:r>
          </a:p>
          <a:p>
            <a:pPr marL="502920" indent="-457200">
              <a:buAutoNum type="arabicPeriod"/>
            </a:pPr>
            <a:r>
              <a:rPr lang="en-CA" sz="2400" dirty="0" smtClean="0"/>
              <a:t>How was this disease similar to the Black Death?</a:t>
            </a:r>
          </a:p>
          <a:p>
            <a:pPr marL="502920" indent="-457200">
              <a:buAutoNum type="arabicPeriod"/>
            </a:pPr>
            <a:r>
              <a:rPr lang="en-CA" sz="2400" dirty="0" smtClean="0"/>
              <a:t>What is the Hudson’s Blanket Small Pox controversy?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“B.C</a:t>
            </a:r>
            <a:r>
              <a:rPr lang="en-US" sz="3600" dirty="0"/>
              <a:t>. First Nations mark small pox </a:t>
            </a:r>
            <a:r>
              <a:rPr lang="en-US" sz="3600" dirty="0" smtClean="0"/>
              <a:t>anniversary”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38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CA" sz="2400" dirty="0" smtClean="0"/>
              <a:t>Now that you have some knowledge of a more recent epidemic, the Great Dying, your job is to create a poster that combines facts and visuals to draw attention to our own forgotten </a:t>
            </a:r>
            <a:r>
              <a:rPr lang="en-CA" sz="2400" smtClean="0"/>
              <a:t>plague in BC.</a:t>
            </a:r>
            <a:endParaRPr lang="en-CA" sz="2400" dirty="0" smtClean="0"/>
          </a:p>
          <a:p>
            <a:pPr marL="45720" indent="0">
              <a:buNone/>
            </a:pPr>
            <a:endParaRPr lang="en-CA" sz="2400" dirty="0"/>
          </a:p>
          <a:p>
            <a:pPr marL="45720" indent="0">
              <a:buNone/>
            </a:pPr>
            <a:r>
              <a:rPr lang="en-CA" sz="2600" dirty="0" smtClean="0"/>
              <a:t>Include:</a:t>
            </a:r>
          </a:p>
          <a:p>
            <a:pPr marL="45720" indent="0">
              <a:buNone/>
            </a:pPr>
            <a:r>
              <a:rPr lang="en-CA" sz="2600" dirty="0" smtClean="0"/>
              <a:t>When and why it happened, who it effected, what was the effect, who else was involved, why we should remember it.</a:t>
            </a:r>
          </a:p>
          <a:p>
            <a:pPr marL="45720" indent="0">
              <a:buNone/>
            </a:pPr>
            <a:r>
              <a:rPr lang="en-CA" sz="2600" dirty="0" smtClean="0"/>
              <a:t>Bonus: refer to the Black Death</a:t>
            </a:r>
          </a:p>
          <a:p>
            <a:pPr marL="45720" indent="0">
              <a:buNone/>
            </a:pPr>
            <a:endParaRPr lang="en-CA" sz="2400" dirty="0"/>
          </a:p>
          <a:p>
            <a:pPr marL="45720" indent="0">
              <a:buNone/>
            </a:pPr>
            <a:r>
              <a:rPr lang="en-CA" sz="2400" dirty="0"/>
              <a:t>Extra info: http://</a:t>
            </a:r>
            <a:r>
              <a:rPr lang="en-CA" sz="2400" dirty="0" smtClean="0"/>
              <a:t>worldhistoryforusall.sdsu.edu/eras/era6.php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Task: PSA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90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</TotalTime>
  <Words>202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Disease!</vt:lpstr>
      <vt:lpstr>Crash Course: Disease</vt:lpstr>
      <vt:lpstr>“B.C. First Nations mark small pox anniversary”</vt:lpstr>
      <vt:lpstr>Task: PSA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Disease!</dc:title>
  <dc:creator>Windows User</dc:creator>
  <cp:lastModifiedBy>Windows User</cp:lastModifiedBy>
  <cp:revision>3</cp:revision>
  <dcterms:created xsi:type="dcterms:W3CDTF">2017-02-14T06:57:55Z</dcterms:created>
  <dcterms:modified xsi:type="dcterms:W3CDTF">2017-02-14T07:26:14Z</dcterms:modified>
</cp:coreProperties>
</file>