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4BA3D6-2A95-4A97-879D-64C3E4E17AE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C2CB7F-3630-4E5D-8200-FAC9DC0E7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4BA3D6-2A95-4A97-879D-64C3E4E17AE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2CB7F-3630-4E5D-8200-FAC9DC0E7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4BA3D6-2A95-4A97-879D-64C3E4E17AE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2CB7F-3630-4E5D-8200-FAC9DC0E7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4BA3D6-2A95-4A97-879D-64C3E4E17AE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2CB7F-3630-4E5D-8200-FAC9DC0E737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4BA3D6-2A95-4A97-879D-64C3E4E17AE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2CB7F-3630-4E5D-8200-FAC9DC0E737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4BA3D6-2A95-4A97-879D-64C3E4E17AE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2CB7F-3630-4E5D-8200-FAC9DC0E73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4BA3D6-2A95-4A97-879D-64C3E4E17AE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2CB7F-3630-4E5D-8200-FAC9DC0E737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4BA3D6-2A95-4A97-879D-64C3E4E17AE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2CB7F-3630-4E5D-8200-FAC9DC0E737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4BA3D6-2A95-4A97-879D-64C3E4E17AE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2CB7F-3630-4E5D-8200-FAC9DC0E73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A4BA3D6-2A95-4A97-879D-64C3E4E17AE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2CB7F-3630-4E5D-8200-FAC9DC0E737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4BA3D6-2A95-4A97-879D-64C3E4E17AE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C2CB7F-3630-4E5D-8200-FAC9DC0E737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A4BA3D6-2A95-4A97-879D-64C3E4E17AE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C2CB7F-3630-4E5D-8200-FAC9DC0E73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 smtClean="0"/>
              <a:t>Working with your group, you will prepare and present about the explorer group that I assign you. Not only do you need to fulfil all of the criteria on the note page I distribute, you will also need to:</a:t>
            </a:r>
          </a:p>
          <a:p>
            <a:r>
              <a:rPr lang="en-CA" dirty="0"/>
              <a:t>H</a:t>
            </a:r>
            <a:r>
              <a:rPr lang="en-CA" dirty="0" smtClean="0"/>
              <a:t>ave </a:t>
            </a:r>
            <a:r>
              <a:rPr lang="en-CA" b="1" dirty="0" smtClean="0"/>
              <a:t>images</a:t>
            </a:r>
            <a:r>
              <a:rPr lang="en-CA" dirty="0" smtClean="0"/>
              <a:t> of notable explorers</a:t>
            </a:r>
          </a:p>
          <a:p>
            <a:r>
              <a:rPr lang="en-CA" dirty="0" smtClean="0"/>
              <a:t>Have a </a:t>
            </a:r>
            <a:r>
              <a:rPr lang="en-CA" b="1" dirty="0" smtClean="0"/>
              <a:t>map</a:t>
            </a:r>
            <a:r>
              <a:rPr lang="en-CA" dirty="0" smtClean="0"/>
              <a:t> of locations that your explorers traveled</a:t>
            </a:r>
          </a:p>
          <a:p>
            <a:r>
              <a:rPr lang="en-CA" dirty="0" smtClean="0"/>
              <a:t>Have an </a:t>
            </a:r>
            <a:r>
              <a:rPr lang="en-CA" b="1" dirty="0" smtClean="0"/>
              <a:t>equal</a:t>
            </a:r>
            <a:r>
              <a:rPr lang="en-CA" dirty="0" smtClean="0"/>
              <a:t> distribution of labour</a:t>
            </a:r>
          </a:p>
          <a:p>
            <a:r>
              <a:rPr lang="en-CA" dirty="0" smtClean="0"/>
              <a:t>Have a presentation of at least </a:t>
            </a:r>
            <a:r>
              <a:rPr lang="en-CA" b="1" dirty="0" smtClean="0"/>
              <a:t>5 minutes</a:t>
            </a:r>
          </a:p>
          <a:p>
            <a:endParaRPr lang="en-CA" dirty="0"/>
          </a:p>
          <a:p>
            <a:pPr marL="0" indent="0" algn="ctr">
              <a:buNone/>
            </a:pPr>
            <a:r>
              <a:rPr lang="en-CA" b="1" dirty="0" smtClean="0"/>
              <a:t>You have one class to prepare; we will present next class!</a:t>
            </a:r>
            <a:endParaRPr lang="en-US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Explorers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841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</TotalTime>
  <Words>86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Explorers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Explorers Presentation</dc:title>
  <dc:creator>Windows User</dc:creator>
  <cp:lastModifiedBy>Windows User</cp:lastModifiedBy>
  <cp:revision>2</cp:revision>
  <dcterms:created xsi:type="dcterms:W3CDTF">2017-05-17T19:03:31Z</dcterms:created>
  <dcterms:modified xsi:type="dcterms:W3CDTF">2017-05-17T19:08:39Z</dcterms:modified>
</cp:coreProperties>
</file>