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D937-CD0D-4B2F-8638-F7F5765311C5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6CEA-89D4-4D27-8175-219C003FD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23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D937-CD0D-4B2F-8638-F7F5765311C5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6CEA-89D4-4D27-8175-219C003FD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44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D937-CD0D-4B2F-8638-F7F5765311C5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6CEA-89D4-4D27-8175-219C003FD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85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D937-CD0D-4B2F-8638-F7F5765311C5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6CEA-89D4-4D27-8175-219C003FD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9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D937-CD0D-4B2F-8638-F7F5765311C5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6CEA-89D4-4D27-8175-219C003FD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89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D937-CD0D-4B2F-8638-F7F5765311C5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6CEA-89D4-4D27-8175-219C003FD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27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D937-CD0D-4B2F-8638-F7F5765311C5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6CEA-89D4-4D27-8175-219C003FD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18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D937-CD0D-4B2F-8638-F7F5765311C5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6CEA-89D4-4D27-8175-219C003FD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46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D937-CD0D-4B2F-8638-F7F5765311C5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6CEA-89D4-4D27-8175-219C003FD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D937-CD0D-4B2F-8638-F7F5765311C5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6CEA-89D4-4D27-8175-219C003FD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30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D937-CD0D-4B2F-8638-F7F5765311C5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6CEA-89D4-4D27-8175-219C003FD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3D937-CD0D-4B2F-8638-F7F5765311C5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16CEA-89D4-4D27-8175-219C003FD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1640" y="1290611"/>
            <a:ext cx="63367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400" dirty="0" smtClean="0"/>
              <a:t>Coleridge’s Definitions of Prose and Poetry</a:t>
            </a:r>
          </a:p>
          <a:p>
            <a:endParaRPr lang="en-CA" sz="2400" dirty="0"/>
          </a:p>
          <a:p>
            <a:r>
              <a:rPr lang="en-CA" sz="3200" b="1" dirty="0" smtClean="0">
                <a:latin typeface="Arial Narrow" panose="020B0606020202030204" pitchFamily="34" charset="0"/>
              </a:rPr>
              <a:t>“I </a:t>
            </a:r>
            <a:r>
              <a:rPr lang="en-CA" sz="3200" b="1" dirty="0">
                <a:latin typeface="Arial Narrow" panose="020B0606020202030204" pitchFamily="34" charset="0"/>
              </a:rPr>
              <a:t>wish our clever young poets would remember my homely definitions </a:t>
            </a:r>
            <a:r>
              <a:rPr lang="en-CA" sz="3200" b="1" dirty="0" smtClean="0">
                <a:latin typeface="Arial Narrow" panose="020B0606020202030204" pitchFamily="34" charset="0"/>
              </a:rPr>
              <a:t>of prose </a:t>
            </a:r>
            <a:r>
              <a:rPr lang="en-CA" sz="3200" b="1" dirty="0">
                <a:latin typeface="Arial Narrow" panose="020B0606020202030204" pitchFamily="34" charset="0"/>
              </a:rPr>
              <a:t>and poetry; that is, </a:t>
            </a:r>
            <a:r>
              <a:rPr lang="en-CA" sz="3200" b="1" dirty="0" smtClean="0">
                <a:latin typeface="Arial Narrow" panose="020B0606020202030204" pitchFamily="34" charset="0"/>
              </a:rPr>
              <a:t>prose — words </a:t>
            </a:r>
            <a:r>
              <a:rPr lang="en-CA" sz="3200" b="1" dirty="0">
                <a:latin typeface="Arial Narrow" panose="020B0606020202030204" pitchFamily="34" charset="0"/>
              </a:rPr>
              <a:t>in their best order; </a:t>
            </a:r>
            <a:r>
              <a:rPr lang="en-CA" sz="3200" b="1" dirty="0" smtClean="0">
                <a:latin typeface="Arial Narrow" panose="020B0606020202030204" pitchFamily="34" charset="0"/>
              </a:rPr>
              <a:t>poetry — the best words </a:t>
            </a:r>
            <a:r>
              <a:rPr lang="en-CA" sz="3200" b="1" dirty="0">
                <a:latin typeface="Arial Narrow" panose="020B0606020202030204" pitchFamily="34" charset="0"/>
              </a:rPr>
              <a:t>in their best order</a:t>
            </a:r>
            <a:r>
              <a:rPr lang="en-CA" sz="3200" b="1" dirty="0" smtClean="0">
                <a:latin typeface="Arial Narrow" panose="020B0606020202030204" pitchFamily="34" charset="0"/>
              </a:rPr>
              <a:t>.”</a:t>
            </a:r>
            <a:endParaRPr lang="en-CA" sz="3200" b="1" dirty="0">
              <a:latin typeface="Arial Narrow" panose="020B0606020202030204" pitchFamily="34" charset="0"/>
            </a:endParaRPr>
          </a:p>
          <a:p>
            <a:endParaRPr lang="en-CA" sz="2400" dirty="0"/>
          </a:p>
          <a:p>
            <a:r>
              <a:rPr lang="en-C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Samuel </a:t>
            </a:r>
            <a:r>
              <a:rPr lang="en-CA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Taylor Coleridge</a:t>
            </a:r>
          </a:p>
        </p:txBody>
      </p:sp>
    </p:spTree>
    <p:extLst>
      <p:ext uri="{BB962C8B-B14F-4D97-AF65-F5344CB8AC3E}">
        <p14:creationId xmlns:p14="http://schemas.microsoft.com/office/powerpoint/2010/main" val="3804250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>
                <a:latin typeface="Castellar" panose="020A0402060406010301" pitchFamily="18" charset="0"/>
              </a:rPr>
              <a:t>Found Poetry</a:t>
            </a:r>
            <a:endParaRPr lang="en-US" dirty="0">
              <a:latin typeface="Castellar" panose="020A0402060406010301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Found poetry</a:t>
            </a: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is a type of </a:t>
            </a:r>
            <a:r>
              <a:rPr lang="en-C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poetry</a:t>
            </a: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created by taking words, phrases, and sometimes whole passages from other sources and reframing them as </a:t>
            </a:r>
            <a:r>
              <a:rPr lang="en-C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poetry</a:t>
            </a: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(a literary equivalent of a collage) by making changes in spacing and lines, or by adding or deleting text, thus imparting new meaning.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127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originals/65/82/7f/65827f2a657da4d6950b489df97dcf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116632"/>
            <a:ext cx="4689505" cy="650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556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195" y="188640"/>
            <a:ext cx="4511822" cy="639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67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readmarginalia.files.wordpress.com/2014/06/6dic12_4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569" y="188640"/>
            <a:ext cx="5870459" cy="650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092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2.bp.blogspot.com/-CbIbv_ALrm0/UwVUcAf7yhI/AAAAAAAATao/VEkGGkSSw_4/s1600/20140219_0742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43900" cy="625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932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dn.shopify.com/s/files/1/0372/1861/files/tumblr_mdcbxs6Cgw1qdfpieo1_500.jpg?34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9998"/>
            <a:ext cx="4391852" cy="662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287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cririons.com/wp-content/uploads/2015/09/Viole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0648"/>
            <a:ext cx="6096000" cy="625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547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oetkatehutchinson.files.wordpress.com/2014/12/erasure-po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1572"/>
            <a:ext cx="4483532" cy="65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732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104</Words>
  <Application>Microsoft Office PowerPoint</Application>
  <PresentationFormat>On-screen Show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Found Poetry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 Poetry</dc:title>
  <dc:creator>Windows User</dc:creator>
  <cp:lastModifiedBy>Windows User</cp:lastModifiedBy>
  <cp:revision>3</cp:revision>
  <dcterms:created xsi:type="dcterms:W3CDTF">2016-03-03T17:49:59Z</dcterms:created>
  <dcterms:modified xsi:type="dcterms:W3CDTF">2016-03-03T20:25:52Z</dcterms:modified>
</cp:coreProperties>
</file>