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61439-26FE-4A05-BF0A-EEA3769ECA68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7242-8153-4CD3-8598-6D23D63C076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61439-26FE-4A05-BF0A-EEA3769ECA68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7242-8153-4CD3-8598-6D23D63C07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61439-26FE-4A05-BF0A-EEA3769ECA68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7242-8153-4CD3-8598-6D23D63C07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61439-26FE-4A05-BF0A-EEA3769ECA68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7242-8153-4CD3-8598-6D23D63C07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61439-26FE-4A05-BF0A-EEA3769ECA68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7242-8153-4CD3-8598-6D23D63C076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61439-26FE-4A05-BF0A-EEA3769ECA68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7242-8153-4CD3-8598-6D23D63C07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61439-26FE-4A05-BF0A-EEA3769ECA68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7242-8153-4CD3-8598-6D23D63C076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61439-26FE-4A05-BF0A-EEA3769ECA68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7242-8153-4CD3-8598-6D23D63C07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61439-26FE-4A05-BF0A-EEA3769ECA68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7242-8153-4CD3-8598-6D23D63C07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61439-26FE-4A05-BF0A-EEA3769ECA68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7242-8153-4CD3-8598-6D23D63C076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61439-26FE-4A05-BF0A-EEA3769ECA68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7242-8153-4CD3-8598-6D23D63C07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21B61439-26FE-4A05-BF0A-EEA3769ECA68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FD847242-8153-4CD3-8598-6D23D63C076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xploring-castles.com/characteristics_of_gothic_architecture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613" y="-6387"/>
            <a:ext cx="4551387" cy="686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Image result for goth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94" y="0"/>
            <a:ext cx="504316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bg2"/>
                </a:solidFill>
              </a:rPr>
              <a:t>Gothic Architecture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CA" sz="3200" b="1" dirty="0" smtClean="0">
                <a:solidFill>
                  <a:srgbClr val="C00000"/>
                </a:solidFill>
              </a:rPr>
              <a:t>What do you think of when you see/hear the word ‘gothic’?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536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581128"/>
            <a:ext cx="8064896" cy="16002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Is this the same as you thought?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6575" y="685800"/>
            <a:ext cx="2914650" cy="3886200"/>
          </a:xfrm>
        </p:spPr>
      </p:pic>
    </p:spTree>
    <p:extLst>
      <p:ext uri="{BB962C8B-B14F-4D97-AF65-F5344CB8AC3E}">
        <p14:creationId xmlns:p14="http://schemas.microsoft.com/office/powerpoint/2010/main" val="1600948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</a:t>
            </a:r>
            <a:r>
              <a:rPr lang="en-CA" dirty="0" smtClean="0"/>
              <a:t>esearch time!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Go to </a:t>
            </a:r>
            <a:r>
              <a:rPr lang="en-CA" dirty="0">
                <a:hlinkClick r:id="rId2"/>
              </a:rPr>
              <a:t>http://</a:t>
            </a:r>
            <a:r>
              <a:rPr lang="en-CA" dirty="0" smtClean="0">
                <a:hlinkClick r:id="rId2"/>
              </a:rPr>
              <a:t>www.exploring-castles.com/characteristics_of_gothic_architecture.html</a:t>
            </a:r>
            <a:r>
              <a:rPr lang="en-CA" dirty="0" smtClean="0"/>
              <a:t> to answer the following questions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When was gothic architecture popular? Why?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What would Medieval people call their architecture?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What are the 7 characteristics of gothic architecture?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Where did the name ‘gothic’ come from? Why did this have negative connotations?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000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err="1" smtClean="0"/>
              <a:t>Sagrada</a:t>
            </a:r>
            <a:r>
              <a:rPr lang="en-CA" dirty="0" smtClean="0"/>
              <a:t> </a:t>
            </a:r>
            <a:r>
              <a:rPr lang="en-CA" dirty="0" err="1" smtClean="0"/>
              <a:t>Familia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After watching the videos on the </a:t>
            </a:r>
            <a:r>
              <a:rPr lang="en-CA" dirty="0" err="1" smtClean="0"/>
              <a:t>Sagrada</a:t>
            </a:r>
            <a:r>
              <a:rPr lang="en-CA" dirty="0" smtClean="0"/>
              <a:t> </a:t>
            </a:r>
            <a:r>
              <a:rPr lang="en-CA" dirty="0" err="1" smtClean="0"/>
              <a:t>Familia</a:t>
            </a:r>
            <a:r>
              <a:rPr lang="en-CA" dirty="0" smtClean="0"/>
              <a:t>, discuss these questions with a partner:</a:t>
            </a:r>
          </a:p>
          <a:p>
            <a:r>
              <a:rPr lang="en-CA" dirty="0" smtClean="0"/>
              <a:t>when was it constructed?</a:t>
            </a:r>
          </a:p>
          <a:p>
            <a:r>
              <a:rPr lang="en-CA" dirty="0"/>
              <a:t>w</a:t>
            </a:r>
            <a:r>
              <a:rPr lang="en-CA" dirty="0" smtClean="0"/>
              <a:t>hy and how is the architecture important?</a:t>
            </a:r>
          </a:p>
          <a:p>
            <a:r>
              <a:rPr lang="en-CA" dirty="0"/>
              <a:t>w</a:t>
            </a:r>
            <a:r>
              <a:rPr lang="en-CA" dirty="0" smtClean="0"/>
              <a:t>hat similarities are there with typical gothic architecture?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5584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17</TotalTime>
  <Words>118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NewsPrint</vt:lpstr>
      <vt:lpstr>Gothic Architecture</vt:lpstr>
      <vt:lpstr>Is this the same as you thought?</vt:lpstr>
      <vt:lpstr>research time!</vt:lpstr>
      <vt:lpstr>Sagrada Familia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Gothic Architecture</dc:title>
  <dc:creator>Windows User</dc:creator>
  <cp:lastModifiedBy>Windows User</cp:lastModifiedBy>
  <cp:revision>2</cp:revision>
  <dcterms:created xsi:type="dcterms:W3CDTF">2016-11-21T23:55:33Z</dcterms:created>
  <dcterms:modified xsi:type="dcterms:W3CDTF">2016-11-22T00:13:24Z</dcterms:modified>
</cp:coreProperties>
</file>