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D95D-EB98-4E12-9965-B517E6B64E6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EF2-B596-4A56-A9AE-371840F9700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D95D-EB98-4E12-9965-B517E6B64E6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EF2-B596-4A56-A9AE-371840F9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D95D-EB98-4E12-9965-B517E6B64E6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EF2-B596-4A56-A9AE-371840F9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D95D-EB98-4E12-9965-B517E6B64E6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EF2-B596-4A56-A9AE-371840F970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D95D-EB98-4E12-9965-B517E6B64E6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EF2-B596-4A56-A9AE-371840F9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D95D-EB98-4E12-9965-B517E6B64E6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EF2-B596-4A56-A9AE-371840F9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D95D-EB98-4E12-9965-B517E6B64E6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EF2-B596-4A56-A9AE-371840F9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D95D-EB98-4E12-9965-B517E6B64E6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EF2-B596-4A56-A9AE-371840F9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D95D-EB98-4E12-9965-B517E6B64E6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EF2-B596-4A56-A9AE-371840F9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D95D-EB98-4E12-9965-B517E6B64E6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EF2-B596-4A56-A9AE-371840F9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D95D-EB98-4E12-9965-B517E6B64E6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EF2-B596-4A56-A9AE-371840F9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7EFD95D-EB98-4E12-9965-B517E6B64E6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55A4EF2-B596-4A56-A9AE-371840F9700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3600" dirty="0" smtClean="0"/>
              <a:t>Guiding </a:t>
            </a:r>
            <a:r>
              <a:rPr lang="en-CA" sz="3600" dirty="0" smtClean="0"/>
              <a:t>Quote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4400" dirty="0" smtClean="0"/>
              <a:t>“I was ready for the world but I don’t think the world was ready for me”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sz="2400" dirty="0" smtClean="0"/>
              <a:t>How is this true?  Can you think of an example of a person this is true for?  What does this do to individuals?  What does this reflect in our society?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162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Poster Assignment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CA" sz="2000" dirty="0" smtClean="0"/>
              <a:t>Pick 2 of the questions on the sheet to create a visual and textual representation of your answers (you can work in groups of 2 or 3)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CA" sz="2000" dirty="0" smtClean="0"/>
              <a:t>Include quotes from the movie or from outside sources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CA" sz="2000" dirty="0" smtClean="0"/>
              <a:t>Include explanations from outside sources, from the film, or from your own life experiences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CA" sz="2000" dirty="0" smtClean="0"/>
              <a:t>Include images and headings that help to illustrate your point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CA" sz="2000" dirty="0" smtClean="0"/>
              <a:t>Review the information to be able to present it to the class before the bell!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4964412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</TotalTime>
  <Words>136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Horizon</vt:lpstr>
      <vt:lpstr>Guiding Quote</vt:lpstr>
      <vt:lpstr>Poster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Guiding Quote</dc:title>
  <dc:creator>Windows User</dc:creator>
  <cp:lastModifiedBy>Windows User</cp:lastModifiedBy>
  <cp:revision>3</cp:revision>
  <dcterms:created xsi:type="dcterms:W3CDTF">2017-06-13T21:38:48Z</dcterms:created>
  <dcterms:modified xsi:type="dcterms:W3CDTF">2017-06-14T19:54:00Z</dcterms:modified>
</cp:coreProperties>
</file>