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4B6F9496-6989-432F-9EB6-897AD2DFBF45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E041E53-64EB-4E33-B5C0-07D97BA2062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496-6989-432F-9EB6-897AD2DFBF45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1E53-64EB-4E33-B5C0-07D97BA20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496-6989-432F-9EB6-897AD2DFBF45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1E53-64EB-4E33-B5C0-07D97BA20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496-6989-432F-9EB6-897AD2DFBF45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1E53-64EB-4E33-B5C0-07D97BA20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496-6989-432F-9EB6-897AD2DFBF45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1E53-64EB-4E33-B5C0-07D97BA20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496-6989-432F-9EB6-897AD2DFBF45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1E53-64EB-4E33-B5C0-07D97BA206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496-6989-432F-9EB6-897AD2DFBF45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1E53-64EB-4E33-B5C0-07D97BA2062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496-6989-432F-9EB6-897AD2DFBF45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1E53-64EB-4E33-B5C0-07D97BA20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496-6989-432F-9EB6-897AD2DFBF45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1E53-64EB-4E33-B5C0-07D97BA20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496-6989-432F-9EB6-897AD2DFBF45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1E53-64EB-4E33-B5C0-07D97BA20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9496-6989-432F-9EB6-897AD2DFBF45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1E53-64EB-4E33-B5C0-07D97BA20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4B6F9496-6989-432F-9EB6-897AD2DFBF45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8E041E53-64EB-4E33-B5C0-07D97BA206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History of the Entire World </a:t>
            </a:r>
            <a:r>
              <a:rPr lang="en-CA" sz="1400" dirty="0" smtClean="0"/>
              <a:t>(I guess)</a:t>
            </a:r>
            <a:endParaRPr lang="en-US" sz="1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3204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b="1" dirty="0" smtClean="0"/>
              <a:t>With your group, you are going to create an informative poster about all of the history in the world that we’ve learned this year in class.</a:t>
            </a:r>
          </a:p>
          <a:p>
            <a:r>
              <a:rPr lang="en-CA" dirty="0" smtClean="0"/>
              <a:t>Forget something? Look through your notes, the text, or the website to refresh you memory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b="1" dirty="0" smtClean="0"/>
              <a:t>Please include:</a:t>
            </a:r>
          </a:p>
          <a:p>
            <a:r>
              <a:rPr lang="en-CA" dirty="0" smtClean="0"/>
              <a:t>important events, places, people, and dates to help explain the history</a:t>
            </a:r>
          </a:p>
          <a:p>
            <a:r>
              <a:rPr lang="en-CA" dirty="0" smtClean="0"/>
              <a:t>images and titles to illustrate and organize your poster</a:t>
            </a:r>
          </a:p>
          <a:p>
            <a:r>
              <a:rPr lang="en-CA" dirty="0" smtClean="0"/>
              <a:t>A 1-3 sentence summary of all of the course content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b="1" dirty="0" smtClean="0"/>
              <a:t>Be ready to explain the ideas in your poster!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If it’s really good, I will be showing it to next year’s grade 8s ;)</a:t>
            </a:r>
          </a:p>
        </p:txBody>
      </p:sp>
    </p:spTree>
    <p:extLst>
      <p:ext uri="{BB962C8B-B14F-4D97-AF65-F5344CB8AC3E}">
        <p14:creationId xmlns:p14="http://schemas.microsoft.com/office/powerpoint/2010/main" val="24912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TM01790492[[fn=Sketchbook]]</Template>
  <TotalTime>7</TotalTime>
  <Words>117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Sketchbook</vt:lpstr>
      <vt:lpstr>History of the Entire World (I guess)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Entire World (I guess)</dc:title>
  <dc:creator>Windows User</dc:creator>
  <cp:lastModifiedBy>Windows User</cp:lastModifiedBy>
  <cp:revision>1</cp:revision>
  <dcterms:created xsi:type="dcterms:W3CDTF">2017-06-18T18:03:02Z</dcterms:created>
  <dcterms:modified xsi:type="dcterms:W3CDTF">2017-06-18T18:10:14Z</dcterms:modified>
</cp:coreProperties>
</file>