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4A8846-3961-4D42-AC76-B434FF29BA9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F4965E1-3B97-4B47-9569-7302A4FEF99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Humanism: revolution or evolution?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4000" b="1" dirty="0" smtClean="0"/>
              <a:t>Revolution: a quick, drastic change</a:t>
            </a:r>
          </a:p>
          <a:p>
            <a:pPr marL="0" indent="0">
              <a:buNone/>
            </a:pPr>
            <a:r>
              <a:rPr lang="en-CA" sz="4000" b="1" dirty="0" smtClean="0"/>
              <a:t>Evolution: a slow, gradual change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Based on the reading we did on Medieval thought and our textbook reading on humanism, decide with your group if HUMANISM was a revolutionary or evolutionary shift from Medieval thinking.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3400" b="1" dirty="0" smtClean="0"/>
              <a:t>On a poster, include:</a:t>
            </a:r>
          </a:p>
          <a:p>
            <a:pPr marL="514350" indent="-514350">
              <a:buAutoNum type="arabicPeriod"/>
            </a:pPr>
            <a:r>
              <a:rPr lang="en-CA" sz="3400" dirty="0" smtClean="0"/>
              <a:t>The best quote (one) from all group members that encapsulates Humanism</a:t>
            </a:r>
          </a:p>
          <a:p>
            <a:pPr marL="514350" indent="-514350">
              <a:buAutoNum type="arabicPeriod"/>
            </a:pPr>
            <a:r>
              <a:rPr lang="en-CA" sz="3400" dirty="0" smtClean="0"/>
              <a:t>One word – Revolution </a:t>
            </a:r>
            <a:r>
              <a:rPr lang="en-CA" sz="3400" i="1" dirty="0" smtClean="0"/>
              <a:t>or</a:t>
            </a:r>
            <a:r>
              <a:rPr lang="en-CA" sz="3400" dirty="0" smtClean="0"/>
              <a:t> Evolution  - in a prominent position </a:t>
            </a:r>
          </a:p>
          <a:p>
            <a:pPr marL="514350" indent="-514350">
              <a:buAutoNum type="arabicPeriod"/>
            </a:pPr>
            <a:r>
              <a:rPr lang="en-CA" sz="3400" dirty="0" smtClean="0"/>
              <a:t>An explanation, justifying your groups’ choice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4299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Humanist or Machiavel?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CA" dirty="0" smtClean="0"/>
              <a:t>Pick to focus on </a:t>
            </a:r>
            <a:r>
              <a:rPr lang="en-CA" i="1" dirty="0" smtClean="0"/>
              <a:t>either</a:t>
            </a:r>
            <a:r>
              <a:rPr lang="en-CA" dirty="0" smtClean="0"/>
              <a:t> Humanism </a:t>
            </a:r>
            <a:r>
              <a:rPr lang="en-CA" i="1" dirty="0" smtClean="0"/>
              <a:t>or </a:t>
            </a:r>
            <a:r>
              <a:rPr lang="en-CA" dirty="0" smtClean="0"/>
              <a:t>Machiavellianism, not both.</a:t>
            </a:r>
          </a:p>
          <a:p>
            <a:pPr marL="82296" indent="0">
              <a:buNone/>
            </a:pPr>
            <a:endParaRPr lang="en-CA" dirty="0" smtClean="0"/>
          </a:p>
          <a:p>
            <a:pPr marL="82296" indent="0">
              <a:buNone/>
            </a:pPr>
            <a:r>
              <a:rPr lang="en-CA" sz="4000" b="1" dirty="0" smtClean="0"/>
              <a:t>Come up with an action plan for someone – you, a friend, a politician, etc. – to be the best humanist or Machiavel that’s possible.</a:t>
            </a:r>
          </a:p>
          <a:p>
            <a:r>
              <a:rPr lang="en-CA" dirty="0" smtClean="0"/>
              <a:t>List suggestions for behaviour, including daily actions, short- and long-term goals, and anything else that might be helpful (conversation techniques?)</a:t>
            </a:r>
          </a:p>
          <a:p>
            <a:r>
              <a:rPr lang="en-CA" dirty="0" smtClean="0"/>
              <a:t>Try to write a minimum of 10 suggestions</a:t>
            </a:r>
          </a:p>
          <a:p>
            <a:r>
              <a:rPr lang="en-CA" dirty="0" smtClean="0"/>
              <a:t>Afterwards, explain in a short paragraph how this advice is humanist or </a:t>
            </a:r>
            <a:r>
              <a:rPr lang="en-CA" dirty="0" smtClean="0"/>
              <a:t>Machiavellian based on class material (may do extra research).</a:t>
            </a:r>
            <a:endParaRPr lang="en-CA" dirty="0" smtClean="0"/>
          </a:p>
          <a:p>
            <a:pPr marL="82296" indent="0">
              <a:buNone/>
            </a:pPr>
            <a:endParaRPr lang="en-CA" dirty="0" smtClean="0"/>
          </a:p>
          <a:p>
            <a:pPr marL="82296" indent="0">
              <a:buNone/>
            </a:pPr>
            <a:r>
              <a:rPr lang="en-CA" b="1" dirty="0" smtClean="0"/>
              <a:t>You will be assessed based on Criteria </a:t>
            </a:r>
            <a:r>
              <a:rPr lang="en-CA" b="1" dirty="0" smtClean="0"/>
              <a:t>A and C – knowledge and communication</a:t>
            </a:r>
            <a:endParaRPr lang="en-CA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33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207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Humanism: revolution or evolution?</vt:lpstr>
      <vt:lpstr>Humanist or Machiavel?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Humanism: revolution or evolution?</dc:title>
  <dc:creator>Windows User</dc:creator>
  <cp:lastModifiedBy>Windows User</cp:lastModifiedBy>
  <cp:revision>5</cp:revision>
  <dcterms:created xsi:type="dcterms:W3CDTF">2017-03-27T15:35:37Z</dcterms:created>
  <dcterms:modified xsi:type="dcterms:W3CDTF">2017-03-30T03:49:37Z</dcterms:modified>
</cp:coreProperties>
</file>