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9726EE-DD18-4296-974C-D27C00A7E9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B90B45-0DFF-4E55-8C8D-C245DE94F1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Instructions to write a group essay: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Decide on a topic that everyone can write on – for example, cell phones in class</a:t>
            </a:r>
          </a:p>
          <a:p>
            <a:r>
              <a:rPr lang="en-CA" dirty="0" smtClean="0"/>
              <a:t>Figure out the thesis of your argument – for example, cell phones enhance learning</a:t>
            </a:r>
          </a:p>
          <a:p>
            <a:r>
              <a:rPr lang="en-CA" dirty="0" smtClean="0"/>
              <a:t>Create an outline for a 6 paragraph response; i.e., you need to have ALREADY figured out what your points are in the body</a:t>
            </a:r>
          </a:p>
          <a:p>
            <a:r>
              <a:rPr lang="en-CA" dirty="0" smtClean="0"/>
              <a:t>Allocate 2 paragraph for each group member</a:t>
            </a:r>
          </a:p>
          <a:p>
            <a:r>
              <a:rPr lang="en-CA" dirty="0" smtClean="0"/>
              <a:t>Use the checklist during or afterwards to determine if you’ve fulfilled the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84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Instructions to write a group essay: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to write a group essay:</dc:title>
  <dc:creator>Windows User</dc:creator>
  <cp:lastModifiedBy>Windows User</cp:lastModifiedBy>
  <cp:revision>2</cp:revision>
  <dcterms:created xsi:type="dcterms:W3CDTF">2017-02-22T21:55:59Z</dcterms:created>
  <dcterms:modified xsi:type="dcterms:W3CDTF">2017-02-22T22:54:10Z</dcterms:modified>
</cp:coreProperties>
</file>