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0A63-A9C0-4559-98E9-607F62A09079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6210-629A-4B35-AA91-58E5F3F7985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0A63-A9C0-4559-98E9-607F62A09079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6210-629A-4B35-AA91-58E5F3F798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0A63-A9C0-4559-98E9-607F62A09079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6210-629A-4B35-AA91-58E5F3F798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0A63-A9C0-4559-98E9-607F62A09079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6210-629A-4B35-AA91-58E5F3F798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0A63-A9C0-4559-98E9-607F62A09079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6210-629A-4B35-AA91-58E5F3F7985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0A63-A9C0-4559-98E9-607F62A09079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6210-629A-4B35-AA91-58E5F3F798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0A63-A9C0-4559-98E9-607F62A09079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6210-629A-4B35-AA91-58E5F3F7985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0A63-A9C0-4559-98E9-607F62A09079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6210-629A-4B35-AA91-58E5F3F798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0A63-A9C0-4559-98E9-607F62A09079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6210-629A-4B35-AA91-58E5F3F798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0A63-A9C0-4559-98E9-607F62A09079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6210-629A-4B35-AA91-58E5F3F7985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0A63-A9C0-4559-98E9-607F62A09079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6210-629A-4B35-AA91-58E5F3F798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F3F0A63-A9C0-4559-98E9-607F62A09079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EBE6210-629A-4B35-AA91-58E5F3F798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Make your own: sentence combining!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You have to create 3 sets of sentences to combine.</a:t>
            </a:r>
          </a:p>
          <a:p>
            <a:pPr marL="0" indent="0">
              <a:buNone/>
            </a:pPr>
            <a:r>
              <a:rPr lang="en-CA" dirty="0" smtClean="0"/>
              <a:t>Each set must be 4-5 sentences long.</a:t>
            </a:r>
          </a:p>
          <a:p>
            <a:pPr marL="0" indent="0">
              <a:buNone/>
            </a:pPr>
            <a:r>
              <a:rPr lang="en-CA" dirty="0" smtClean="0"/>
              <a:t>That means that you have to write a TOTAL of 12-15 sentences.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Review your work for spelling and grammar mistakes.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05585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</TotalTime>
  <Words>48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Clarity</vt:lpstr>
      <vt:lpstr>Make your own: sentence combining!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 your own: sentence combining!</dc:title>
  <dc:creator>Windows User</dc:creator>
  <cp:lastModifiedBy>Windows User</cp:lastModifiedBy>
  <cp:revision>1</cp:revision>
  <dcterms:created xsi:type="dcterms:W3CDTF">2017-05-31T20:22:00Z</dcterms:created>
  <dcterms:modified xsi:type="dcterms:W3CDTF">2017-05-31T20:27:33Z</dcterms:modified>
</cp:coreProperties>
</file>