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331526C1-ACC3-470D-B227-852129C9C671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B39CBF-8463-4E52-8B22-ACF0E0EA6DA1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526C1-ACC3-470D-B227-852129C9C671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39CBF-8463-4E52-8B22-ACF0E0EA6D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526C1-ACC3-470D-B227-852129C9C671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39CBF-8463-4E52-8B22-ACF0E0EA6DA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31526C1-ACC3-470D-B227-852129C9C671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0B39CBF-8463-4E52-8B22-ACF0E0EA6DA1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526C1-ACC3-470D-B227-852129C9C671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B39CBF-8463-4E52-8B22-ACF0E0EA6DA1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331526C1-ACC3-470D-B227-852129C9C671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0B39CBF-8463-4E52-8B22-ACF0E0EA6DA1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31526C1-ACC3-470D-B227-852129C9C671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D0B39CBF-8463-4E52-8B22-ACF0E0EA6DA1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526C1-ACC3-470D-B227-852129C9C671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B39CBF-8463-4E52-8B22-ACF0E0EA6DA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526C1-ACC3-470D-B227-852129C9C671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B39CBF-8463-4E52-8B22-ACF0E0EA6DA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331526C1-ACC3-470D-B227-852129C9C671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0B39CBF-8463-4E52-8B22-ACF0E0EA6DA1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331526C1-ACC3-470D-B227-852129C9C671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D0B39CBF-8463-4E52-8B22-ACF0E0EA6DA1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331526C1-ACC3-470D-B227-852129C9C671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D0B39CBF-8463-4E52-8B22-ACF0E0EA6DA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38250" y="2724944"/>
            <a:ext cx="66675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Napoleon and Europe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57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CA" sz="2400" b="1" dirty="0" smtClean="0"/>
              <a:t>After Napoleon becomes Emperor (1804), and before, he expands his Empire</a:t>
            </a:r>
          </a:p>
          <a:p>
            <a:endParaRPr lang="en-CA" sz="2400" dirty="0" smtClean="0"/>
          </a:p>
          <a:p>
            <a:r>
              <a:rPr lang="en-CA" sz="2400" dirty="0" smtClean="0"/>
              <a:t>Britain was one his greatest </a:t>
            </a:r>
            <a:r>
              <a:rPr lang="en-CA" sz="2400" b="1" dirty="0" smtClean="0"/>
              <a:t>enemies</a:t>
            </a:r>
            <a:r>
              <a:rPr lang="en-CA" sz="2400" dirty="0" smtClean="0"/>
              <a:t> (navy)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 smtClean="0"/>
              <a:t>Britain would give money and supplies to any who would fight Napoleon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 smtClean="0"/>
              <a:t>1805, Napoleon attempts invasion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 smtClean="0"/>
              <a:t>Ships spotted and captured by Lord Nelson</a:t>
            </a:r>
          </a:p>
          <a:p>
            <a:r>
              <a:rPr lang="en-CA" sz="2400" b="1" dirty="0" smtClean="0"/>
              <a:t>FAILS</a:t>
            </a:r>
            <a:r>
              <a:rPr lang="en-CA" sz="2400" dirty="0" smtClean="0"/>
              <a:t>: Napoleon never can control the seas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Napoleon and Britain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55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CA" sz="2400" b="1" dirty="0" smtClean="0"/>
              <a:t>SO, any country in Napoleon’s Empire can’t trade with Britain (or its colonies)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 smtClean="0"/>
              <a:t>Including allowing British ships to dock in ports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 smtClean="0"/>
              <a:t>The increase in price leads to increased smuggling (piracy)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sz="2400" b="1" dirty="0"/>
          </a:p>
          <a:p>
            <a:r>
              <a:rPr lang="en-CA" sz="2400" b="1" dirty="0" smtClean="0"/>
              <a:t>Napoleon could never enforce the Continental System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CA" sz="2000" dirty="0" smtClean="0"/>
              <a:t>British still smuggled goods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CA" sz="2000" dirty="0" smtClean="0"/>
              <a:t>European ships forced to stay in port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CA" sz="2000" dirty="0" smtClean="0"/>
              <a:t>British embargo on trade to Europe (i.e. America) – which led to War  of 1812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Continental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02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CA" sz="2400" dirty="0" smtClean="0"/>
              <a:t>Napoleon realized he’d need to continue his military successes (military, political, economic control)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 smtClean="0"/>
              <a:t>Won at battles of Ulm, Austerlitz, and Jena (armies of Austria, Russia, and Prussia)</a:t>
            </a:r>
          </a:p>
          <a:p>
            <a:endParaRPr lang="en-CA" sz="2400" dirty="0" smtClean="0"/>
          </a:p>
          <a:p>
            <a:r>
              <a:rPr lang="en-CA" sz="2400" b="1" dirty="0" smtClean="0"/>
              <a:t>1807</a:t>
            </a:r>
            <a:r>
              <a:rPr lang="en-CA" sz="2400" dirty="0" smtClean="0"/>
              <a:t>, signed the </a:t>
            </a:r>
            <a:r>
              <a:rPr lang="en-CA" sz="2400" b="1" dirty="0" smtClean="0"/>
              <a:t>Treaty of </a:t>
            </a:r>
            <a:r>
              <a:rPr lang="en-CA" sz="2400" b="1" dirty="0" err="1" smtClean="0"/>
              <a:t>Tilsit</a:t>
            </a:r>
            <a:r>
              <a:rPr lang="en-CA" sz="2400" b="1" dirty="0" smtClean="0"/>
              <a:t> </a:t>
            </a:r>
            <a:r>
              <a:rPr lang="en-CA" sz="2400" dirty="0" smtClean="0"/>
              <a:t>with enemies, creating a significant empire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Conquering </a:t>
            </a:r>
            <a:r>
              <a:rPr lang="en-CA" dirty="0"/>
              <a:t>E</a:t>
            </a:r>
            <a:r>
              <a:rPr lang="en-CA" dirty="0" smtClean="0"/>
              <a:t>urope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53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CA" sz="2400" dirty="0" smtClean="0"/>
              <a:t>Read pages 108-109 in Crossroads</a:t>
            </a:r>
          </a:p>
          <a:p>
            <a:endParaRPr lang="en-CA" sz="2400" dirty="0"/>
          </a:p>
          <a:p>
            <a:r>
              <a:rPr lang="en-CA" sz="2400" dirty="0" smtClean="0"/>
              <a:t>Describe Napoleon as a general; what made him successful?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Napoleon, the General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00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CA" sz="2300" dirty="0" smtClean="0"/>
              <a:t>After the treaty, Europe was divided, and many members of Napoleon’s family were made monarchs: Italy, Naples, Spain, Sweden, Germany, Holland</a:t>
            </a:r>
          </a:p>
          <a:p>
            <a:pPr marL="342900" indent="-342900">
              <a:buFontTx/>
              <a:buChar char="-"/>
            </a:pPr>
            <a:r>
              <a:rPr lang="en-CA" sz="2300" dirty="0" smtClean="0"/>
              <a:t>Old Holy Roman Empire was demolished</a:t>
            </a:r>
          </a:p>
          <a:p>
            <a:pPr marL="342900" indent="-342900">
              <a:buFontTx/>
              <a:buChar char="-"/>
            </a:pPr>
            <a:r>
              <a:rPr lang="en-CA" sz="2300" dirty="0" smtClean="0"/>
              <a:t>Parts of Germany made into the new Confederation of the Rhine</a:t>
            </a:r>
          </a:p>
          <a:p>
            <a:pPr marL="342900" indent="-342900">
              <a:buFontTx/>
              <a:buChar char="-"/>
            </a:pPr>
            <a:r>
              <a:rPr lang="en-CA" sz="2300" dirty="0" smtClean="0"/>
              <a:t>Northern Italy was made into a single state (controlled by France)</a:t>
            </a:r>
          </a:p>
          <a:p>
            <a:pPr marL="342900" indent="-342900">
              <a:buFontTx/>
              <a:buChar char="-"/>
            </a:pPr>
            <a:r>
              <a:rPr lang="en-CA" sz="2300" dirty="0" smtClean="0"/>
              <a:t>Much of Poland became the Grand Duchy of Warsaw</a:t>
            </a:r>
          </a:p>
          <a:p>
            <a:pPr marL="342900" indent="-342900">
              <a:buFontTx/>
              <a:buChar char="-"/>
            </a:pPr>
            <a:r>
              <a:rPr lang="en-CA" sz="2300" dirty="0" smtClean="0"/>
              <a:t>Russia, Austria, and Prussia became allies, but kept their own rulers</a:t>
            </a:r>
          </a:p>
          <a:p>
            <a:pPr marL="342900" indent="-342900">
              <a:buFontTx/>
              <a:buChar char="-"/>
            </a:pPr>
            <a:r>
              <a:rPr lang="en-CA" sz="2300" dirty="0" smtClean="0"/>
              <a:t>ONLY Great Britain remained independent in Europe</a:t>
            </a:r>
            <a:endParaRPr lang="en-US" sz="23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New Map of Europe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75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CA" sz="2400" dirty="0" smtClean="0"/>
              <a:t>Napoleon spread ideas of the French Revolution, ending feudalism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 smtClean="0"/>
              <a:t>Governments and legal systems (based on French model)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 smtClean="0"/>
              <a:t>Abolished serfdom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 smtClean="0"/>
              <a:t>Abolished inherited privileges of aristocrats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 smtClean="0"/>
              <a:t>Spread Napoleonic Code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 smtClean="0"/>
              <a:t>Encouraged religious tolerance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Revolution, cont</a:t>
            </a:r>
            <a:r>
              <a:rPr lang="en-CA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8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66</TotalTime>
  <Words>340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BlackTie</vt:lpstr>
      <vt:lpstr>Napoleon and Europe</vt:lpstr>
      <vt:lpstr>Napoleon and Britain</vt:lpstr>
      <vt:lpstr>The Continental System</vt:lpstr>
      <vt:lpstr>Conquering Europe</vt:lpstr>
      <vt:lpstr>Napoleon, the General</vt:lpstr>
      <vt:lpstr>The New Map of Europe</vt:lpstr>
      <vt:lpstr>The Revolution, cont.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Napoleon and Europe</dc:title>
  <dc:creator>Windows User</dc:creator>
  <cp:lastModifiedBy>Windows User</cp:lastModifiedBy>
  <cp:revision>5</cp:revision>
  <dcterms:created xsi:type="dcterms:W3CDTF">2017-05-15T19:25:33Z</dcterms:created>
  <dcterms:modified xsi:type="dcterms:W3CDTF">2017-05-16T21:07:27Z</dcterms:modified>
</cp:coreProperties>
</file>