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621E1E-D5CB-4377-A2F8-1EBC60DC362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2A985A-578B-47CE-8C65-4B570B6439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1. For each of the stories, underline and indicate the different kinds of evidence used:</a:t>
            </a:r>
          </a:p>
          <a:p>
            <a:r>
              <a:rPr lang="en-CA" dirty="0" smtClean="0"/>
              <a:t>quotes</a:t>
            </a:r>
          </a:p>
          <a:p>
            <a:r>
              <a:rPr lang="en-CA" dirty="0" smtClean="0"/>
              <a:t>statistics</a:t>
            </a:r>
          </a:p>
          <a:p>
            <a:r>
              <a:rPr lang="en-CA" dirty="0" smtClean="0"/>
              <a:t>facts</a:t>
            </a:r>
          </a:p>
          <a:p>
            <a:r>
              <a:rPr lang="en-CA" dirty="0" smtClean="0"/>
              <a:t>examples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2. Put a star next to the most convincing evidence used.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3. Independently, add at least one new type of evidence for each news story. The new evidence can be anywhere in the story.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Newspaper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3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4. Now, choose one article that you like the most. Pass this article, including the additions you have made, to 3 other people. Have these people add in their own additions to your story.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5. Participate by adding in evidence for other people as well.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6. Review the final version of the article. Which changes were the most successful? What type of evidence was favoured most? If you were a publisher, what would still need to be changed? Make those changes</a:t>
            </a:r>
            <a:r>
              <a:rPr lang="en-CA" dirty="0" smtClean="0"/>
              <a:t>! </a:t>
            </a:r>
            <a:r>
              <a:rPr lang="en-CA" smtClean="0"/>
              <a:t>Hand in.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Evidence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7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</TotalTime>
  <Words>166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Newspaper Evidence</vt:lpstr>
      <vt:lpstr>Evidence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Evidence</dc:title>
  <dc:creator>Windows User</dc:creator>
  <cp:lastModifiedBy>Windows User</cp:lastModifiedBy>
  <cp:revision>3</cp:revision>
  <dcterms:created xsi:type="dcterms:W3CDTF">2017-01-09T05:38:02Z</dcterms:created>
  <dcterms:modified xsi:type="dcterms:W3CDTF">2017-01-10T18:48:46Z</dcterms:modified>
</cp:coreProperties>
</file>