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C04C3D-7C7F-42AA-9255-B7A7F541B6D6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F39E7EA-1F8C-4FCC-A8D6-EB2A330D72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Organizing Your </a:t>
            </a:r>
            <a:r>
              <a:rPr lang="en-CA" dirty="0"/>
              <a:t>I</a:t>
            </a:r>
            <a:r>
              <a:rPr lang="en-CA" dirty="0" smtClean="0"/>
              <a:t>deas!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And creating an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0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approach an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40576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CA" dirty="0" smtClean="0"/>
              <a:t>Idea: I want to write about skiing and the lessons it taught me.</a:t>
            </a:r>
          </a:p>
          <a:p>
            <a:pPr lvl="1"/>
            <a:r>
              <a:rPr lang="en-CA" dirty="0" smtClean="0"/>
              <a:t>I need to: </a:t>
            </a:r>
          </a:p>
          <a:p>
            <a:pPr lvl="2"/>
            <a:r>
              <a:rPr lang="en-CA" dirty="0" smtClean="0"/>
              <a:t>Come up with a topic sentence/thesis to start</a:t>
            </a:r>
          </a:p>
          <a:p>
            <a:pPr lvl="3"/>
            <a:r>
              <a:rPr lang="en-CA" dirty="0" smtClean="0"/>
              <a:t>Ex: Growing up ski racing has taught me many invaluable skills, other than just how to make great turns</a:t>
            </a:r>
          </a:p>
          <a:p>
            <a:pPr lvl="2"/>
            <a:r>
              <a:rPr lang="en-CA" dirty="0" smtClean="0"/>
              <a:t>Come up with a list of questions that need to be answered</a:t>
            </a:r>
          </a:p>
          <a:p>
            <a:pPr lvl="3"/>
            <a:r>
              <a:rPr lang="en-CA" dirty="0" smtClean="0"/>
              <a:t>When did I start?</a:t>
            </a:r>
            <a:r>
              <a:rPr lang="en-US" dirty="0" smtClean="0"/>
              <a:t> What things did I learn? Do I still use those skills? When did I finish? What could be something negative? </a:t>
            </a:r>
            <a:r>
              <a:rPr lang="en-US" dirty="0" err="1" smtClean="0"/>
              <a:t>Etc</a:t>
            </a:r>
            <a:r>
              <a:rPr lang="en-US" dirty="0" smtClean="0"/>
              <a:t>, etc.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247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Then, I need to organize those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23652"/>
            <a:ext cx="7632848" cy="4534348"/>
          </a:xfrm>
        </p:spPr>
        <p:txBody>
          <a:bodyPr>
            <a:normAutofit fontScale="92500" lnSpcReduction="20000"/>
          </a:bodyPr>
          <a:lstStyle/>
          <a:p>
            <a:pPr marL="0" lvl="3" indent="0">
              <a:buNone/>
            </a:pPr>
            <a:r>
              <a:rPr lang="en-CA" sz="2100" dirty="0" smtClean="0"/>
              <a:t>So: When did I start?</a:t>
            </a:r>
            <a:r>
              <a:rPr lang="en-US" sz="2100" dirty="0" smtClean="0"/>
              <a:t> What things did I learn? Do I still use those skills? When did I finish? What could be something negative? </a:t>
            </a:r>
            <a:r>
              <a:rPr lang="en-US" sz="2100" dirty="0" err="1" smtClean="0"/>
              <a:t>Etc</a:t>
            </a:r>
            <a:r>
              <a:rPr lang="en-US" sz="2100" dirty="0" smtClean="0"/>
              <a:t>, etc.</a:t>
            </a:r>
            <a:endParaRPr lang="en-CA" sz="2100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These questions need to be re-written into topic sentences for each body paragraph:</a:t>
            </a:r>
          </a:p>
          <a:p>
            <a:pPr marL="0" indent="0">
              <a:buNone/>
            </a:pPr>
            <a:r>
              <a:rPr lang="en-CA" dirty="0" smtClean="0"/>
              <a:t>For example:  The most important skill I learned was how to organize myself.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Let’s group some ideas together</a:t>
            </a:r>
            <a:endParaRPr lang="en-CA" b="1" dirty="0"/>
          </a:p>
          <a:p>
            <a:pPr marL="0" indent="0">
              <a:buNone/>
            </a:pPr>
            <a:r>
              <a:rPr lang="en-CA" dirty="0" smtClean="0"/>
              <a:t>Possible approaches: organize by skills, organize by experience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within that: I can organize by most important to least, or sandwich weak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9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Body Paragraph: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0169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CA" dirty="0" smtClean="0"/>
              <a:t>Topic: what I learned in ski racing</a:t>
            </a:r>
          </a:p>
          <a:p>
            <a:pPr>
              <a:buFontTx/>
              <a:buChar char="-"/>
            </a:pPr>
            <a:r>
              <a:rPr lang="en-CA" dirty="0" smtClean="0"/>
              <a:t>Body paragraph one: </a:t>
            </a:r>
            <a:r>
              <a:rPr lang="en-CA" b="1" dirty="0" smtClean="0"/>
              <a:t>organization skills</a:t>
            </a:r>
            <a:endParaRPr lang="en-US" b="1" dirty="0" smtClean="0"/>
          </a:p>
          <a:p>
            <a:pPr>
              <a:buFontTx/>
              <a:buChar char="-"/>
            </a:pPr>
            <a:endParaRPr lang="en-CA" dirty="0"/>
          </a:p>
          <a:p>
            <a:pPr marL="68580" indent="0">
              <a:buNone/>
            </a:pPr>
            <a:r>
              <a:rPr lang="en-CA" dirty="0" smtClean="0"/>
              <a:t>Probably the most important thing I learned from ski racing was how to organize myself better.  I needed to learn better organization skills in order to be successful at school, arrange time to spend with friends, and make time for my family. For example, … So, through ski racing, I learned the invaluable skill of organization, which continues to help me to this day.</a:t>
            </a:r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r>
              <a:rPr lang="en-CA" b="1" dirty="0" smtClean="0"/>
              <a:t>Identify the topic and concluding sentence.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2151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Adding transitions between paragraphs! Also important!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Body paragraph 1 is </a:t>
            </a:r>
            <a:r>
              <a:rPr lang="en-CA" b="1" dirty="0" smtClean="0"/>
              <a:t>organization skills</a:t>
            </a:r>
            <a:r>
              <a:rPr lang="en-CA" dirty="0" smtClean="0"/>
              <a:t>; body paragraph 2 is </a:t>
            </a:r>
            <a:r>
              <a:rPr lang="en-CA" b="1" dirty="0" smtClean="0"/>
              <a:t>independence</a:t>
            </a:r>
          </a:p>
          <a:p>
            <a:endParaRPr lang="en-CA" dirty="0"/>
          </a:p>
          <a:p>
            <a:r>
              <a:rPr lang="en-CA" dirty="0" smtClean="0"/>
              <a:t>First: what is a transition? What are transition words? Phrases?</a:t>
            </a:r>
          </a:p>
          <a:p>
            <a:endParaRPr lang="en-CA" dirty="0"/>
          </a:p>
          <a:p>
            <a:r>
              <a:rPr lang="en-CA" dirty="0" smtClean="0"/>
              <a:t>SO, I need to make a connection between organization and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9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Transitions!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CA" dirty="0" smtClean="0"/>
              <a:t>From previous paragraph: For </a:t>
            </a:r>
            <a:r>
              <a:rPr lang="en-CA" dirty="0"/>
              <a:t>example, … So, through ski racing, I learned the invaluable skill of organization, which continues to help me to this day.</a:t>
            </a:r>
          </a:p>
          <a:p>
            <a:pPr marL="68580" indent="0">
              <a:buNone/>
            </a:pPr>
            <a:endParaRPr lang="en-CA" dirty="0" smtClean="0"/>
          </a:p>
          <a:p>
            <a:pPr marL="68580" indent="0">
              <a:buNone/>
            </a:pPr>
            <a:r>
              <a:rPr lang="en-CA" dirty="0" smtClean="0"/>
              <a:t>The organizational skills that I learned through ski racing also helped to develop my overall independence, which is the next skill I developed … Independence is a key skill that our 21</a:t>
            </a:r>
            <a:r>
              <a:rPr lang="en-CA" baseline="30000" dirty="0" smtClean="0"/>
              <a:t>st</a:t>
            </a:r>
            <a:r>
              <a:rPr lang="en-CA" dirty="0" smtClean="0"/>
              <a:t> century requires, and one that was developed through the many trips I took away for ski racing.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11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Body paragraph 2 is </a:t>
            </a:r>
            <a:r>
              <a:rPr lang="en-CA" b="1" dirty="0" smtClean="0"/>
              <a:t>independence</a:t>
            </a:r>
            <a:r>
              <a:rPr lang="en-CA" dirty="0" smtClean="0"/>
              <a:t>. Body paragraph 3 is </a:t>
            </a:r>
            <a:r>
              <a:rPr lang="en-CA" b="1" dirty="0" smtClean="0"/>
              <a:t>athleticism.</a:t>
            </a:r>
          </a:p>
          <a:p>
            <a:endParaRPr lang="en-CA" dirty="0"/>
          </a:p>
          <a:p>
            <a:r>
              <a:rPr lang="en-CA" dirty="0" smtClean="0"/>
              <a:t>From the conclusion of </a:t>
            </a:r>
            <a:r>
              <a:rPr lang="en-CA" dirty="0" err="1" smtClean="0"/>
              <a:t>bp</a:t>
            </a:r>
            <a:r>
              <a:rPr lang="en-CA" dirty="0"/>
              <a:t> </a:t>
            </a:r>
            <a:r>
              <a:rPr lang="en-CA" dirty="0" smtClean="0"/>
              <a:t>2:  </a:t>
            </a:r>
            <a:r>
              <a:rPr lang="en-CA" dirty="0"/>
              <a:t>Independence is a key skill that our 21</a:t>
            </a:r>
            <a:r>
              <a:rPr lang="en-CA" baseline="30000" dirty="0"/>
              <a:t>st</a:t>
            </a:r>
            <a:r>
              <a:rPr lang="en-CA" dirty="0"/>
              <a:t> century requires, and one that was developed through the many trips I took away for ski racing.</a:t>
            </a:r>
            <a:endParaRPr lang="en-US" dirty="0"/>
          </a:p>
          <a:p>
            <a:endParaRPr lang="en-CA" dirty="0" smtClean="0"/>
          </a:p>
          <a:p>
            <a:r>
              <a:rPr lang="en-CA" dirty="0" smtClean="0"/>
              <a:t>Your turn!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34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477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Organizing Your Ideas!</vt:lpstr>
      <vt:lpstr>How to approach an essay</vt:lpstr>
      <vt:lpstr>Then, I need to organize those questions!</vt:lpstr>
      <vt:lpstr>Body Paragraph: an example</vt:lpstr>
      <vt:lpstr>Adding transitions between paragraphs! Also important!</vt:lpstr>
      <vt:lpstr>Transitions!</vt:lpstr>
      <vt:lpstr>Now you try!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Your Ideas!</dc:title>
  <dc:creator>Windows User</dc:creator>
  <cp:lastModifiedBy>Windows User</cp:lastModifiedBy>
  <cp:revision>4</cp:revision>
  <dcterms:created xsi:type="dcterms:W3CDTF">2017-01-26T20:19:55Z</dcterms:created>
  <dcterms:modified xsi:type="dcterms:W3CDTF">2017-01-31T00:09:40Z</dcterms:modified>
</cp:coreProperties>
</file>