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66B21D-31F1-43BC-8AED-D2498F294BE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FA05F0A-B549-4EEF-B7D0-DC3ABC399F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Push-and-Pull Factors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Which of the following push-and-pull factors listed below would apply to each of these immigrant groups:</a:t>
            </a:r>
          </a:p>
          <a:p>
            <a:pPr marL="0" indent="0">
              <a:buNone/>
            </a:pPr>
            <a:r>
              <a:rPr lang="en-CA" dirty="0" smtClean="0"/>
              <a:t>Americans, Britons, Europeans, and Asians?</a:t>
            </a:r>
          </a:p>
          <a:p>
            <a:pPr marL="0" indent="0">
              <a:buNone/>
            </a:pPr>
            <a:endParaRPr lang="en-CA" sz="1300" dirty="0" smtClean="0"/>
          </a:p>
          <a:p>
            <a:r>
              <a:rPr lang="en-CA" dirty="0" smtClean="0"/>
              <a:t>Free land</a:t>
            </a:r>
          </a:p>
          <a:p>
            <a:r>
              <a:rPr lang="en-CA" dirty="0" smtClean="0"/>
              <a:t>Overpopulation</a:t>
            </a:r>
          </a:p>
          <a:p>
            <a:r>
              <a:rPr lang="en-CA" dirty="0" smtClean="0"/>
              <a:t>Scarce land</a:t>
            </a:r>
          </a:p>
          <a:p>
            <a:r>
              <a:rPr lang="en-CA" dirty="0" smtClean="0"/>
              <a:t>Poverty</a:t>
            </a:r>
          </a:p>
          <a:p>
            <a:r>
              <a:rPr lang="en-CA" dirty="0" smtClean="0"/>
              <a:t>Employment</a:t>
            </a:r>
          </a:p>
          <a:p>
            <a:r>
              <a:rPr lang="en-CA" dirty="0" smtClean="0"/>
              <a:t>Political oppression</a:t>
            </a:r>
          </a:p>
          <a:p>
            <a:r>
              <a:rPr lang="en-CA" dirty="0" smtClean="0"/>
              <a:t>Religious oppression</a:t>
            </a:r>
          </a:p>
          <a:p>
            <a:r>
              <a:rPr lang="en-CA" dirty="0" smtClean="0"/>
              <a:t>Economic incentive</a:t>
            </a:r>
          </a:p>
          <a:p>
            <a:r>
              <a:rPr lang="en-CA" dirty="0" smtClean="0"/>
              <a:t>Opportunity for self-improvement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 smtClean="0"/>
              <a:t>Create an organizer to display your answers!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6273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</TotalTime>
  <Words>52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Pushpin</vt:lpstr>
      <vt:lpstr>Push-and-Pull Factors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Push-and-Pull Factors</dc:title>
  <dc:creator>Windows User</dc:creator>
  <cp:lastModifiedBy>Windows User</cp:lastModifiedBy>
  <cp:revision>1</cp:revision>
  <dcterms:created xsi:type="dcterms:W3CDTF">2016-06-06T20:18:05Z</dcterms:created>
  <dcterms:modified xsi:type="dcterms:W3CDTF">2016-06-06T20:22:25Z</dcterms:modified>
</cp:coreProperties>
</file>