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78F6F2-14EB-4352-87BE-33182181E8D4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CD479B-EA8B-4125-AA8E-3A93ABDC97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Quiz Brainstorm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We will have a very small quiz next class on explorers! </a:t>
            </a:r>
            <a:r>
              <a:rPr lang="en-CA"/>
              <a:t>8</a:t>
            </a:r>
            <a:r>
              <a:rPr lang="en-CA" smtClean="0"/>
              <a:t> </a:t>
            </a:r>
            <a:r>
              <a:rPr lang="en-CA" dirty="0" smtClean="0"/>
              <a:t>multiple choice questions and one short answer response.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This is not our first rodeo – you should be familiar with the types of things that I might ask you.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Your job is to come up with a list of things that we’ve studied: people, places, concepts, etc.!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 smtClean="0"/>
              <a:t>Look through your notes, the textbook, and on our class website. We will collect all of our ideas as a class so that I can give you EVEN MORE hints.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7463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103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Quiz Brainstorm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Brainstorm</dc:title>
  <dc:creator>Windows User</dc:creator>
  <cp:lastModifiedBy>Windows User</cp:lastModifiedBy>
  <cp:revision>2</cp:revision>
  <dcterms:created xsi:type="dcterms:W3CDTF">2017-05-25T04:14:55Z</dcterms:created>
  <dcterms:modified xsi:type="dcterms:W3CDTF">2017-05-25T05:13:18Z</dcterms:modified>
</cp:coreProperties>
</file>