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8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7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5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E2C4-E277-48A6-8F3E-93E1B4B0ED4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Revolutionary Fiction Presentation (template – adapted for time constraints)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The first slide should contain a picture of your novel, the title, the author, and the name of the revolution that the novel is centred on.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YOU ONLY HAVE 3 MINS MAX FOR THIS PRESENTATION!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REMEMBER, YOU CAN WORK INDEPENDENTLY, IN PARTNERS, OR IN A SMALL GROUP; HOWEVER, ALL PARTICIPANTS MUST READ THE SAME BOOK AND THERE HAS TO BE AN EVEN DIVIDE OF LABOUR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ALSO, provide key points on each slide, not every single word you will say.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8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Historical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Provide an assessment of the historical accuracy of the novel, using evidence from the novel and evidence from outside sources (this means research).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Give it an overall rating out of 10 for its accuracy.</a:t>
            </a:r>
          </a:p>
        </p:txBody>
      </p:sp>
    </p:spTree>
    <p:extLst>
      <p:ext uri="{BB962C8B-B14F-4D97-AF65-F5344CB8AC3E}">
        <p14:creationId xmlns:p14="http://schemas.microsoft.com/office/powerpoint/2010/main" val="85218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</a:t>
            </a:r>
            <a:r>
              <a:rPr lang="en-CA" dirty="0" smtClean="0"/>
              <a:t> News Events (3 group, 1 </a:t>
            </a:r>
            <a:r>
              <a:rPr lang="en-CA" dirty="0" err="1" smtClean="0"/>
              <a:t>indv</a:t>
            </a:r>
            <a:r>
              <a:rPr lang="en-CA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Link 3 current events to your novel – the revolution, the setting, or a character (etc.).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Describe the connection between the novel and your events, providing details on background.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This will take about half of your presentation time (you may use more slides).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5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Novel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Final rating? Would you recommend it? To what kind of reader?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Out of 10?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4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Keep track of the resources that you used to complete this project and list them in MLA format. Use </a:t>
            </a:r>
            <a:r>
              <a:rPr lang="en-CA" dirty="0" err="1" smtClean="0"/>
              <a:t>NoodleTools</a:t>
            </a:r>
            <a:r>
              <a:rPr lang="en-CA" dirty="0" smtClean="0"/>
              <a:t> or </a:t>
            </a:r>
            <a:r>
              <a:rPr lang="en-CA" dirty="0" err="1" smtClean="0"/>
              <a:t>BibMe</a:t>
            </a:r>
            <a:r>
              <a:rPr lang="en-CA" dirty="0"/>
              <a:t> </a:t>
            </a:r>
            <a:r>
              <a:rPr lang="en-CA" dirty="0" smtClean="0"/>
              <a:t>– ask me if you don’t know how to do this.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DONE! But be prepared to answer any questions your audience may have.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 whole thing should be less than 3 minutes!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9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Revolutionary Fiction Presentation (template – adapted for time constraints)</vt:lpstr>
      <vt:lpstr>Historical Accuracy</vt:lpstr>
      <vt:lpstr>3 News Events (3 group, 1 indv.)</vt:lpstr>
      <vt:lpstr>Novel Rating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Fiction Presentation (template)</dc:title>
  <dc:creator>Windows User</dc:creator>
  <cp:lastModifiedBy>Windows User</cp:lastModifiedBy>
  <cp:revision>3</cp:revision>
  <dcterms:created xsi:type="dcterms:W3CDTF">2017-04-20T21:24:10Z</dcterms:created>
  <dcterms:modified xsi:type="dcterms:W3CDTF">2017-06-15T20:39:18Z</dcterms:modified>
</cp:coreProperties>
</file>