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FC08-2344-4489-8230-4675D810836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88B3-45C7-4203-885F-FA20FA689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FC08-2344-4489-8230-4675D810836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88B3-45C7-4203-885F-FA20FA689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FC08-2344-4489-8230-4675D810836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88B3-45C7-4203-885F-FA20FA689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FC08-2344-4489-8230-4675D810836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88B3-45C7-4203-885F-FA20FA689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FC08-2344-4489-8230-4675D810836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88B3-45C7-4203-885F-FA20FA689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FC08-2344-4489-8230-4675D810836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88B3-45C7-4203-885F-FA20FA689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FC08-2344-4489-8230-4675D810836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88B3-45C7-4203-885F-FA20FA689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FC08-2344-4489-8230-4675D810836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88B3-45C7-4203-885F-FA20FA689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FC08-2344-4489-8230-4675D810836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88B3-45C7-4203-885F-FA20FA689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FC08-2344-4489-8230-4675D810836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88B3-45C7-4203-885F-FA20FA6896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FC08-2344-4489-8230-4675D810836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488B3-45C7-4203-885F-FA20FA68965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A7488B3-45C7-4203-885F-FA20FA68965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4A9FC08-2344-4489-8230-4675D810836D}" type="datetimeFigureOut">
              <a:rPr lang="en-US" smtClean="0"/>
              <a:t>9/21/2016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Fall of Rome Assignment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using ThingLink.com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33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Creating a </a:t>
            </a:r>
            <a:r>
              <a:rPr lang="en-CA" dirty="0" err="1" smtClean="0"/>
              <a:t>ThingLink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Go to Thinglink.com and click on the login option.  Enter in the code that I show you on the </a:t>
            </a:r>
            <a:r>
              <a:rPr lang="en-CA" dirty="0" smtClean="0"/>
              <a:t>screen</a:t>
            </a:r>
            <a:r>
              <a:rPr lang="en-CA" smtClean="0"/>
              <a:t>: </a:t>
            </a:r>
            <a:r>
              <a:rPr lang="en-US" smtClean="0"/>
              <a:t>ZSP8LC</a:t>
            </a: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Next, upload a photo under the ‘create’ tab.  You will have to either upload a photo or find one from a website.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From there, you will be able to link to content from other parts of the Internet.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*** you may work with a partner, but make sure that both of you have the login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14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Criteria for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You must choose an image that conveys the importance of the Roman Empire to human history</a:t>
            </a:r>
          </a:p>
          <a:p>
            <a:r>
              <a:rPr lang="en-CA" dirty="0" smtClean="0"/>
              <a:t>Make sure that your name is on the title of the </a:t>
            </a:r>
            <a:r>
              <a:rPr lang="en-CA" dirty="0" err="1" smtClean="0"/>
              <a:t>thinglink</a:t>
            </a:r>
            <a:r>
              <a:rPr lang="en-CA" dirty="0" smtClean="0"/>
              <a:t> so I can track who has completed the assignment</a:t>
            </a:r>
          </a:p>
          <a:p>
            <a:r>
              <a:rPr lang="en-CA" dirty="0" smtClean="0"/>
              <a:t>In the links that you provide, include:</a:t>
            </a:r>
          </a:p>
          <a:p>
            <a:pPr lvl="1"/>
            <a:r>
              <a:rPr lang="en-CA" dirty="0" smtClean="0"/>
              <a:t>Reasons for the fall of the Roman Empire</a:t>
            </a:r>
          </a:p>
          <a:p>
            <a:pPr lvl="1"/>
            <a:r>
              <a:rPr lang="en-CA" dirty="0" smtClean="0"/>
              <a:t>The importance of the Roman Empire to our modern world</a:t>
            </a:r>
          </a:p>
          <a:p>
            <a:pPr lvl="1"/>
            <a:r>
              <a:rPr lang="en-CA" dirty="0" smtClean="0"/>
              <a:t>The role religion had in Rome</a:t>
            </a:r>
          </a:p>
          <a:p>
            <a:pPr lvl="1"/>
            <a:r>
              <a:rPr lang="en-CA" dirty="0" smtClean="0"/>
              <a:t>The role of attacking barbarians</a:t>
            </a:r>
          </a:p>
          <a:p>
            <a:pPr lvl="1"/>
            <a:r>
              <a:rPr lang="en-CA" dirty="0" smtClean="0"/>
              <a:t>A primary source from the time period</a:t>
            </a:r>
          </a:p>
          <a:p>
            <a:r>
              <a:rPr lang="en-CA" dirty="0" smtClean="0"/>
              <a:t>For all of these links, provide a brief description in the text box</a:t>
            </a:r>
          </a:p>
          <a:p>
            <a:r>
              <a:rPr lang="en-CA" dirty="0" smtClean="0"/>
              <a:t>Minimum 5 links</a:t>
            </a:r>
          </a:p>
          <a:p>
            <a:r>
              <a:rPr lang="en-CA" dirty="0" smtClean="0"/>
              <a:t>Marked based on thoroughness and thoughtfulness</a:t>
            </a:r>
          </a:p>
          <a:p>
            <a:pPr lvl="1"/>
            <a:endParaRPr lang="en-C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02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71</TotalTime>
  <Words>205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Adjacency</vt:lpstr>
      <vt:lpstr>The Fall of Rome Assignment</vt:lpstr>
      <vt:lpstr>Creating a ThingLink</vt:lpstr>
      <vt:lpstr>Criteria for Creation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Fall of Rome Assignment</dc:title>
  <dc:creator>Windows User</dc:creator>
  <cp:lastModifiedBy>Windows User</cp:lastModifiedBy>
  <cp:revision>5</cp:revision>
  <dcterms:created xsi:type="dcterms:W3CDTF">2016-09-20T23:08:41Z</dcterms:created>
  <dcterms:modified xsi:type="dcterms:W3CDTF">2016-09-21T18:12:45Z</dcterms:modified>
</cp:coreProperties>
</file>