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874895E-0D14-4463-970D-14EB65C1F5EB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5D22427-2ABE-44B0-A4B4-86957CF81A2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The Reformation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 smtClean="0"/>
              <a:t>Brainstorm (without using your device) a definition for “Reformation.”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 smtClean="0"/>
              <a:t>Thinking to what you know about Europe in the 1500s, what could a major social/political/economical issue be? Try to think of as many as you can!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98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Review the question sheet for the video (search on </a:t>
            </a:r>
            <a:r>
              <a:rPr lang="en-CA" dirty="0" err="1" smtClean="0"/>
              <a:t>Youtube</a:t>
            </a:r>
            <a:r>
              <a:rPr lang="en-CA" dirty="0" smtClean="0"/>
              <a:t>) “What if </a:t>
            </a:r>
            <a:r>
              <a:rPr lang="en-CA" smtClean="0"/>
              <a:t>the Reformation never happened?”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Own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With a small group, come up with an issue that you would like to reform – this can be a social issue, a political issue, an economic issue, or another large issue.</a:t>
            </a:r>
          </a:p>
          <a:p>
            <a:r>
              <a:rPr lang="en-CA" dirty="0" smtClean="0"/>
              <a:t>You must be prepared to fully explain your idea </a:t>
            </a:r>
            <a:r>
              <a:rPr lang="en-CA" smtClean="0"/>
              <a:t>next class</a:t>
            </a:r>
            <a:endParaRPr lang="en-CA" dirty="0" smtClean="0"/>
          </a:p>
          <a:p>
            <a:r>
              <a:rPr lang="en-CA" dirty="0" smtClean="0"/>
              <a:t>Include images and titles (sub-headings) to make your poster look nifty</a:t>
            </a:r>
          </a:p>
          <a:p>
            <a:r>
              <a:rPr lang="en-CA" dirty="0" smtClean="0"/>
              <a:t>Explain the issue, research into 3 parallels across the globe, and suggest a few ways to solve the problem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176</TotalTime>
  <Words>151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The Reformation</vt:lpstr>
      <vt:lpstr>Video Questions</vt:lpstr>
      <vt:lpstr>Your Own Reformation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Reformation</dc:title>
  <dc:creator>Windows User</dc:creator>
  <cp:lastModifiedBy>Windows User</cp:lastModifiedBy>
  <cp:revision>5</cp:revision>
  <dcterms:created xsi:type="dcterms:W3CDTF">2017-05-29T15:18:22Z</dcterms:created>
  <dcterms:modified xsi:type="dcterms:W3CDTF">2017-05-30T16:43:28Z</dcterms:modified>
</cp:coreProperties>
</file>