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D163-F58F-462F-ACC4-CF0BD0243BCC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12BF812-F368-4247-8490-3006CA0992A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D163-F58F-462F-ACC4-CF0BD0243BCC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BF812-F368-4247-8490-3006CA099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D163-F58F-462F-ACC4-CF0BD0243BCC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BF812-F368-4247-8490-3006CA099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D163-F58F-462F-ACC4-CF0BD0243BCC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BF812-F368-4247-8490-3006CA099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D163-F58F-462F-ACC4-CF0BD0243BCC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BF812-F368-4247-8490-3006CA0992A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D163-F58F-462F-ACC4-CF0BD0243BCC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BF812-F368-4247-8490-3006CA099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D163-F58F-462F-ACC4-CF0BD0243BCC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BF812-F368-4247-8490-3006CA099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D163-F58F-462F-ACC4-CF0BD0243BCC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BF812-F368-4247-8490-3006CA099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D163-F58F-462F-ACC4-CF0BD0243BCC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BF812-F368-4247-8490-3006CA099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D163-F58F-462F-ACC4-CF0BD0243BCC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BF812-F368-4247-8490-3006CA0992A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D163-F58F-462F-ACC4-CF0BD0243BCC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BF812-F368-4247-8490-3006CA0992A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136D163-F58F-462F-ACC4-CF0BD0243BCC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12BF812-F368-4247-8490-3006CA0992A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Reading &amp; Video Questions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The Vikings!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793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Viking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did most Vikings do?</a:t>
            </a:r>
          </a:p>
          <a:p>
            <a:r>
              <a:rPr lang="en-CA" dirty="0" smtClean="0"/>
              <a:t>How was Viking society organized?</a:t>
            </a:r>
          </a:p>
          <a:p>
            <a:r>
              <a:rPr lang="en-CA" dirty="0" smtClean="0"/>
              <a:t>Which groups of people had less power?</a:t>
            </a:r>
          </a:p>
          <a:p>
            <a:r>
              <a:rPr lang="en-CA" dirty="0" smtClean="0"/>
              <a:t>Which area did they have the most control over?</a:t>
            </a:r>
          </a:p>
          <a:p>
            <a:r>
              <a:rPr lang="en-CA" dirty="0" smtClean="0"/>
              <a:t>Where else did the Vikings go to?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312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Viking Sagas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does ‘saga’ mean?</a:t>
            </a:r>
          </a:p>
          <a:p>
            <a:r>
              <a:rPr lang="en-CA" dirty="0" smtClean="0"/>
              <a:t>Why are sagas important?</a:t>
            </a:r>
          </a:p>
          <a:p>
            <a:r>
              <a:rPr lang="en-CA" dirty="0" smtClean="0"/>
              <a:t>Why are sagas not reliable?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56200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Archeology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archeology?</a:t>
            </a:r>
          </a:p>
          <a:p>
            <a:r>
              <a:rPr lang="en-CA" dirty="0" smtClean="0"/>
              <a:t>What do archeological findings support? (think: previous slide)</a:t>
            </a:r>
          </a:p>
          <a:p>
            <a:r>
              <a:rPr lang="en-CA" dirty="0" smtClean="0"/>
              <a:t>What sort of things can you learn through archeology?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43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Viking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sort of impact has the Vikings had on our society?</a:t>
            </a:r>
          </a:p>
          <a:p>
            <a:r>
              <a:rPr lang="en-CA" dirty="0" smtClean="0"/>
              <a:t>List one thing that you were surprised to discover in linked to the Vikings</a:t>
            </a:r>
          </a:p>
          <a:p>
            <a:r>
              <a:rPr lang="en-CA" dirty="0" smtClean="0"/>
              <a:t>Spell your name in runes</a:t>
            </a:r>
          </a:p>
        </p:txBody>
      </p:sp>
    </p:spTree>
    <p:extLst>
      <p:ext uri="{BB962C8B-B14F-4D97-AF65-F5344CB8AC3E}">
        <p14:creationId xmlns:p14="http://schemas.microsoft.com/office/powerpoint/2010/main" val="2022837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Viking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does ‘pagan’ mean?</a:t>
            </a:r>
          </a:p>
          <a:p>
            <a:r>
              <a:rPr lang="en-CA" dirty="0" smtClean="0"/>
              <a:t>What sort of religion did the Vikings follow?</a:t>
            </a:r>
          </a:p>
          <a:p>
            <a:r>
              <a:rPr lang="en-CA" dirty="0" smtClean="0"/>
              <a:t>What was the role of Christianity?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058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Shield Maidens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a shield maiden?</a:t>
            </a:r>
          </a:p>
          <a:p>
            <a:r>
              <a:rPr lang="en-CA" dirty="0" smtClean="0"/>
              <a:t>What fictional role do they have?</a:t>
            </a:r>
          </a:p>
          <a:p>
            <a:r>
              <a:rPr lang="en-CA" dirty="0" smtClean="0"/>
              <a:t>What historical evidence is there to support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1988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17</TotalTime>
  <Words>176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Apothecary</vt:lpstr>
      <vt:lpstr>The Vikings!</vt:lpstr>
      <vt:lpstr>Viking Overview</vt:lpstr>
      <vt:lpstr>Viking Sagas</vt:lpstr>
      <vt:lpstr>Archeology</vt:lpstr>
      <vt:lpstr>Viking Impact</vt:lpstr>
      <vt:lpstr>Viking Religion</vt:lpstr>
      <vt:lpstr>Shield Maidens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Vikings!</dc:title>
  <dc:creator>Windows User</dc:creator>
  <cp:lastModifiedBy>Windows User</cp:lastModifiedBy>
  <cp:revision>2</cp:revision>
  <dcterms:created xsi:type="dcterms:W3CDTF">2016-10-11T00:07:36Z</dcterms:created>
  <dcterms:modified xsi:type="dcterms:W3CDTF">2016-10-11T00:25:00Z</dcterms:modified>
</cp:coreProperties>
</file>