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3"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85BA041-C258-4F80-9949-805CCB71210A}" type="datetimeFigureOut">
              <a:rPr lang="en-US" smtClean="0"/>
              <a:t>3/3/2017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552219D-A6A5-4EA6-BCA7-CB7968DB221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BA041-C258-4F80-9949-805CCB71210A}"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219D-A6A5-4EA6-BCA7-CB7968DB22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BA041-C258-4F80-9949-805CCB71210A}"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219D-A6A5-4EA6-BCA7-CB7968DB22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BA041-C258-4F80-9949-805CCB71210A}"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219D-A6A5-4EA6-BCA7-CB7968DB22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5BA041-C258-4F80-9949-805CCB71210A}"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219D-A6A5-4EA6-BCA7-CB7968DB221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5BA041-C258-4F80-9949-805CCB71210A}"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2219D-A6A5-4EA6-BCA7-CB7968DB22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85BA041-C258-4F80-9949-805CCB71210A}" type="datetimeFigureOut">
              <a:rPr lang="en-US" smtClean="0"/>
              <a:t>3/3/2017</a:t>
            </a:fld>
            <a:endParaRPr lang="en-US"/>
          </a:p>
        </p:txBody>
      </p:sp>
      <p:sp>
        <p:nvSpPr>
          <p:cNvPr id="27" name="Slide Number Placeholder 26"/>
          <p:cNvSpPr>
            <a:spLocks noGrp="1"/>
          </p:cNvSpPr>
          <p:nvPr>
            <p:ph type="sldNum" sz="quarter" idx="11"/>
          </p:nvPr>
        </p:nvSpPr>
        <p:spPr/>
        <p:txBody>
          <a:bodyPr rtlCol="0"/>
          <a:lstStyle/>
          <a:p>
            <a:fld id="{6552219D-A6A5-4EA6-BCA7-CB7968DB221E}"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85BA041-C258-4F80-9949-805CCB71210A}" type="datetimeFigureOut">
              <a:rPr lang="en-US" smtClean="0"/>
              <a:t>3/3/2017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552219D-A6A5-4EA6-BCA7-CB7968DB22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BA041-C258-4F80-9949-805CCB71210A}" type="datetimeFigureOut">
              <a:rPr lang="en-US" smtClean="0"/>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52219D-A6A5-4EA6-BCA7-CB7968DB22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5BA041-C258-4F80-9949-805CCB71210A}"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2219D-A6A5-4EA6-BCA7-CB7968DB22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BA041-C258-4F80-9949-805CCB71210A}"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2219D-A6A5-4EA6-BCA7-CB7968DB221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85BA041-C258-4F80-9949-805CCB71210A}" type="datetimeFigureOut">
              <a:rPr lang="en-US" smtClean="0"/>
              <a:t>3/3/2017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552219D-A6A5-4EA6-BCA7-CB7968DB22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history.com/topics/louisiana-purcha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The War of 1812!</a:t>
            </a:r>
            <a:endParaRPr lang="en-US" dirty="0"/>
          </a:p>
        </p:txBody>
      </p:sp>
      <p:sp>
        <p:nvSpPr>
          <p:cNvPr id="3" name="Subtitle 2"/>
          <p:cNvSpPr>
            <a:spLocks noGrp="1"/>
          </p:cNvSpPr>
          <p:nvPr>
            <p:ph type="subTitle" idx="1"/>
          </p:nvPr>
        </p:nvSpPr>
        <p:spPr>
          <a:xfrm>
            <a:off x="467544" y="4077072"/>
            <a:ext cx="4953000" cy="1752600"/>
          </a:xfrm>
        </p:spPr>
        <p:txBody>
          <a:bodyPr>
            <a:normAutofit fontScale="92500" lnSpcReduction="20000"/>
          </a:bodyPr>
          <a:lstStyle/>
          <a:p>
            <a:r>
              <a:rPr lang="en-CA" b="1" dirty="0" smtClean="0"/>
              <a:t>America’s first declared war where nothing changed except for the number of casualties, (continued) Aboriginal suffering, and the need to paint the white house</a:t>
            </a:r>
            <a:endParaRPr lang="en-US" b="1" dirty="0"/>
          </a:p>
        </p:txBody>
      </p:sp>
    </p:spTree>
    <p:extLst>
      <p:ext uri="{BB962C8B-B14F-4D97-AF65-F5344CB8AC3E}">
        <p14:creationId xmlns:p14="http://schemas.microsoft.com/office/powerpoint/2010/main" val="3925746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Video: The Louisiana Purchase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CA" b="1" dirty="0" smtClean="0"/>
              <a:t>President Thomas Jefferson’s (most important) achievement in 1803.</a:t>
            </a:r>
          </a:p>
          <a:p>
            <a:pPr marL="0" indent="0">
              <a:buNone/>
            </a:pPr>
            <a:endParaRPr lang="en-CA" b="1" dirty="0" smtClean="0"/>
          </a:p>
          <a:p>
            <a:pPr marL="514350" indent="-514350">
              <a:buFont typeface="+mj-lt"/>
              <a:buAutoNum type="arabicPeriod"/>
            </a:pPr>
            <a:r>
              <a:rPr lang="en-CA" dirty="0" smtClean="0"/>
              <a:t>How long after the Treaty of Paris, which ended the American Revolution, was this?</a:t>
            </a:r>
          </a:p>
          <a:p>
            <a:pPr marL="514350" indent="-514350">
              <a:buFont typeface="+mj-lt"/>
              <a:buAutoNum type="arabicPeriod"/>
            </a:pPr>
            <a:r>
              <a:rPr lang="en-CA" dirty="0" smtClean="0"/>
              <a:t>Who did they make the purchase from?</a:t>
            </a:r>
          </a:p>
          <a:p>
            <a:pPr marL="514350" indent="-514350">
              <a:buFont typeface="+mj-lt"/>
              <a:buAutoNum type="arabicPeriod"/>
            </a:pPr>
            <a:r>
              <a:rPr lang="en-CA" dirty="0" smtClean="0"/>
              <a:t>How much land did they get?</a:t>
            </a:r>
          </a:p>
          <a:p>
            <a:pPr marL="514350" indent="-514350">
              <a:buFont typeface="+mj-lt"/>
              <a:buAutoNum type="arabicPeriod"/>
            </a:pPr>
            <a:r>
              <a:rPr lang="en-CA" dirty="0" smtClean="0"/>
              <a:t>How much did they pay? Why did they get a good price?</a:t>
            </a:r>
          </a:p>
          <a:p>
            <a:pPr marL="514350" indent="-514350">
              <a:buFont typeface="+mj-lt"/>
              <a:buAutoNum type="arabicPeriod"/>
            </a:pPr>
            <a:r>
              <a:rPr lang="en-CA" dirty="0" smtClean="0"/>
              <a:t>What do you think the land was like?</a:t>
            </a:r>
          </a:p>
          <a:p>
            <a:pPr marL="0" indent="0">
              <a:buNone/>
            </a:pPr>
            <a:endParaRPr lang="en-CA" dirty="0"/>
          </a:p>
          <a:p>
            <a:pPr marL="0" indent="0">
              <a:buNone/>
            </a:pPr>
            <a:r>
              <a:rPr lang="en-CA" dirty="0"/>
              <a:t>From: </a:t>
            </a:r>
            <a:r>
              <a:rPr lang="en-CA" dirty="0">
                <a:hlinkClick r:id="rId2"/>
              </a:rPr>
              <a:t>http://www.history.com/topics/louisiana-purchase</a:t>
            </a:r>
            <a:endParaRPr lang="en-US" dirty="0"/>
          </a:p>
        </p:txBody>
      </p:sp>
    </p:spTree>
    <p:extLst>
      <p:ext uri="{BB962C8B-B14F-4D97-AF65-F5344CB8AC3E}">
        <p14:creationId xmlns:p14="http://schemas.microsoft.com/office/powerpoint/2010/main" val="2373748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Video: Crash Course – War of 1812</a:t>
            </a:r>
            <a:endParaRPr lang="en-US" dirty="0"/>
          </a:p>
        </p:txBody>
      </p:sp>
      <p:sp>
        <p:nvSpPr>
          <p:cNvPr id="3" name="Content Placeholder 2"/>
          <p:cNvSpPr>
            <a:spLocks noGrp="1"/>
          </p:cNvSpPr>
          <p:nvPr>
            <p:ph idx="1"/>
          </p:nvPr>
        </p:nvSpPr>
        <p:spPr/>
        <p:txBody>
          <a:bodyPr>
            <a:normAutofit lnSpcReduction="10000"/>
          </a:bodyPr>
          <a:lstStyle/>
          <a:p>
            <a:pPr marL="624078" indent="-514350">
              <a:buAutoNum type="arabicPeriod"/>
            </a:pPr>
            <a:r>
              <a:rPr lang="en-CA" dirty="0" smtClean="0"/>
              <a:t>What reasons were there for the War of 1812? (at least 3)</a:t>
            </a:r>
          </a:p>
          <a:p>
            <a:pPr marL="624078" indent="-514350">
              <a:buAutoNum type="arabicPeriod"/>
            </a:pPr>
            <a:r>
              <a:rPr lang="en-CA" dirty="0" smtClean="0"/>
              <a:t>What was the role of the Aboriginal population?</a:t>
            </a:r>
          </a:p>
          <a:p>
            <a:pPr marL="624078" indent="-514350">
              <a:buAutoNum type="arabicPeriod"/>
            </a:pPr>
            <a:r>
              <a:rPr lang="en-CA" dirty="0" smtClean="0"/>
              <a:t>Who was the Prophet?</a:t>
            </a:r>
          </a:p>
          <a:p>
            <a:pPr marL="624078" indent="-514350">
              <a:buAutoNum type="arabicPeriod"/>
            </a:pPr>
            <a:r>
              <a:rPr lang="en-CA" dirty="0" smtClean="0"/>
              <a:t>How big was the US army/navy? The British?</a:t>
            </a:r>
          </a:p>
          <a:p>
            <a:pPr marL="624078" indent="-514350">
              <a:buAutoNum type="arabicPeriod"/>
            </a:pPr>
            <a:r>
              <a:rPr lang="en-CA" dirty="0" smtClean="0"/>
              <a:t>How and why were the Canadians successful?</a:t>
            </a:r>
          </a:p>
          <a:p>
            <a:pPr marL="624078" indent="-514350">
              <a:buAutoNum type="arabicPeriod"/>
            </a:pPr>
            <a:r>
              <a:rPr lang="en-CA" dirty="0" smtClean="0"/>
              <a:t>What happened at the Treaty of Ghent? What were the terms?</a:t>
            </a:r>
          </a:p>
          <a:p>
            <a:pPr marL="624078" indent="-514350">
              <a:buAutoNum type="arabicPeriod"/>
            </a:pPr>
            <a:r>
              <a:rPr lang="en-CA" dirty="0" smtClean="0"/>
              <a:t>Why do Americans feel like they won?</a:t>
            </a:r>
          </a:p>
          <a:p>
            <a:pPr marL="624078" indent="-514350">
              <a:buAutoNum type="arabicPeriod"/>
            </a:pPr>
            <a:endParaRPr lang="en-US" dirty="0"/>
          </a:p>
        </p:txBody>
      </p:sp>
    </p:spTree>
    <p:extLst>
      <p:ext uri="{BB962C8B-B14F-4D97-AF65-F5344CB8AC3E}">
        <p14:creationId xmlns:p14="http://schemas.microsoft.com/office/powerpoint/2010/main" val="2061711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 to the War of 1812</a:t>
            </a:r>
            <a:endParaRPr lang="en-US" dirty="0"/>
          </a:p>
        </p:txBody>
      </p:sp>
      <p:sp>
        <p:nvSpPr>
          <p:cNvPr id="3" name="Content Placeholder 2"/>
          <p:cNvSpPr>
            <a:spLocks noGrp="1"/>
          </p:cNvSpPr>
          <p:nvPr>
            <p:ph idx="1"/>
          </p:nvPr>
        </p:nvSpPr>
        <p:spPr/>
        <p:txBody>
          <a:bodyPr/>
          <a:lstStyle/>
          <a:p>
            <a:r>
              <a:rPr lang="en-CA" dirty="0" smtClean="0"/>
              <a:t>Americans first tried to seize Quebec</a:t>
            </a:r>
          </a:p>
          <a:p>
            <a:pPr lvl="1"/>
            <a:r>
              <a:rPr lang="en-CA" dirty="0" smtClean="0"/>
              <a:t>They hoped they would join easily</a:t>
            </a:r>
          </a:p>
          <a:p>
            <a:pPr lvl="1"/>
            <a:r>
              <a:rPr lang="en-CA" dirty="0" smtClean="0"/>
              <a:t>BUT they have different cultures and it was unlikely that Americans would protect their language and culture; in the process of seizing Quebec, they paid </a:t>
            </a:r>
            <a:r>
              <a:rPr lang="en-CA" dirty="0" err="1" smtClean="0"/>
              <a:t>Canadiens</a:t>
            </a:r>
            <a:r>
              <a:rPr lang="en-CA" dirty="0" smtClean="0"/>
              <a:t> in worthless American currency</a:t>
            </a:r>
          </a:p>
          <a:p>
            <a:pPr lvl="2"/>
            <a:r>
              <a:rPr lang="en-CA" dirty="0" smtClean="0"/>
              <a:t>AND Americans could never hope to take the fortress of Quebec</a:t>
            </a:r>
            <a:endParaRPr lang="en-US" dirty="0"/>
          </a:p>
        </p:txBody>
      </p:sp>
    </p:spTree>
    <p:extLst>
      <p:ext uri="{BB962C8B-B14F-4D97-AF65-F5344CB8AC3E}">
        <p14:creationId xmlns:p14="http://schemas.microsoft.com/office/powerpoint/2010/main" val="3508449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Loyalists</a:t>
            </a:r>
            <a:endParaRPr lang="en-US" dirty="0"/>
          </a:p>
        </p:txBody>
      </p:sp>
      <p:sp>
        <p:nvSpPr>
          <p:cNvPr id="3" name="Content Placeholder 2"/>
          <p:cNvSpPr>
            <a:spLocks noGrp="1"/>
          </p:cNvSpPr>
          <p:nvPr>
            <p:ph idx="1"/>
          </p:nvPr>
        </p:nvSpPr>
        <p:spPr/>
        <p:txBody>
          <a:bodyPr/>
          <a:lstStyle/>
          <a:p>
            <a:r>
              <a:rPr lang="en-CA" dirty="0" smtClean="0"/>
              <a:t>Approximately 1/5 of Americans were in favour of British rule</a:t>
            </a:r>
          </a:p>
          <a:p>
            <a:pPr lvl="1"/>
            <a:r>
              <a:rPr lang="en-CA" dirty="0" smtClean="0"/>
              <a:t>New immigrants</a:t>
            </a:r>
          </a:p>
          <a:p>
            <a:pPr lvl="1"/>
            <a:r>
              <a:rPr lang="en-CA" dirty="0" smtClean="0"/>
              <a:t>Sometimes called ‘Tories’</a:t>
            </a:r>
          </a:p>
          <a:p>
            <a:pPr lvl="1"/>
            <a:r>
              <a:rPr lang="en-CA" dirty="0" smtClean="0"/>
              <a:t>Patriots attacked, sometimes burning homes and farms</a:t>
            </a:r>
            <a:endParaRPr lang="en-US" dirty="0"/>
          </a:p>
        </p:txBody>
      </p:sp>
    </p:spTree>
    <p:extLst>
      <p:ext uri="{BB962C8B-B14F-4D97-AF65-F5344CB8AC3E}">
        <p14:creationId xmlns:p14="http://schemas.microsoft.com/office/powerpoint/2010/main" val="2924779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Price of Loyalty</a:t>
            </a:r>
            <a:endParaRPr lang="en-US" dirty="0"/>
          </a:p>
        </p:txBody>
      </p:sp>
      <p:sp>
        <p:nvSpPr>
          <p:cNvPr id="3" name="Content Placeholder 2"/>
          <p:cNvSpPr>
            <a:spLocks noGrp="1"/>
          </p:cNvSpPr>
          <p:nvPr>
            <p:ph idx="1"/>
          </p:nvPr>
        </p:nvSpPr>
        <p:spPr>
          <a:xfrm>
            <a:off x="457200" y="2249424"/>
            <a:ext cx="5410943" cy="4325112"/>
          </a:xfrm>
        </p:spPr>
        <p:txBody>
          <a:bodyPr/>
          <a:lstStyle/>
          <a:p>
            <a:pPr marL="109728" indent="0">
              <a:buNone/>
            </a:pPr>
            <a:r>
              <a:rPr lang="en-CA" dirty="0" smtClean="0"/>
              <a:t>Americans who were loyal to the British government were often attacked and/or humiliated by rebels (</a:t>
            </a:r>
            <a:r>
              <a:rPr lang="en-CA" b="1" dirty="0" smtClean="0"/>
              <a:t>Sons of Liberty</a:t>
            </a:r>
            <a:r>
              <a:rPr lang="en-CA" dirty="0" smtClean="0"/>
              <a:t>)</a:t>
            </a:r>
          </a:p>
          <a:p>
            <a:r>
              <a:rPr lang="en-CA" dirty="0" smtClean="0"/>
              <a:t>Beaten</a:t>
            </a:r>
          </a:p>
          <a:p>
            <a:r>
              <a:rPr lang="en-CA" dirty="0" smtClean="0"/>
              <a:t>Tarred and feathered</a:t>
            </a:r>
          </a:p>
          <a:p>
            <a:r>
              <a:rPr lang="en-CA" dirty="0" smtClean="0"/>
              <a:t>Sometimes killed</a:t>
            </a:r>
          </a:p>
          <a:p>
            <a:r>
              <a:rPr lang="en-CA" dirty="0" smtClean="0"/>
              <a:t>Liberty poles</a:t>
            </a:r>
            <a:endParaRPr lang="en-US" dirty="0"/>
          </a:p>
        </p:txBody>
      </p:sp>
      <p:pic>
        <p:nvPicPr>
          <p:cNvPr id="4" name="Picture 3"/>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0820" t="20756" r="5845" b="11727"/>
          <a:stretch/>
        </p:blipFill>
        <p:spPr>
          <a:xfrm rot="5400000">
            <a:off x="4891712" y="2533433"/>
            <a:ext cx="4977200" cy="3024336"/>
          </a:xfrm>
          <a:prstGeom prst="rect">
            <a:avLst/>
          </a:prstGeom>
        </p:spPr>
      </p:pic>
    </p:spTree>
    <p:extLst>
      <p:ext uri="{BB962C8B-B14F-4D97-AF65-F5344CB8AC3E}">
        <p14:creationId xmlns:p14="http://schemas.microsoft.com/office/powerpoint/2010/main" val="2066617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Primary Source: Boston Storekeeper</a:t>
            </a:r>
            <a:endParaRPr lang="en-US" dirty="0"/>
          </a:p>
        </p:txBody>
      </p:sp>
      <p:sp>
        <p:nvSpPr>
          <p:cNvPr id="3" name="Content Placeholder 2"/>
          <p:cNvSpPr>
            <a:spLocks noGrp="1"/>
          </p:cNvSpPr>
          <p:nvPr>
            <p:ph idx="1"/>
          </p:nvPr>
        </p:nvSpPr>
        <p:spPr/>
        <p:txBody>
          <a:bodyPr>
            <a:normAutofit fontScale="92500" lnSpcReduction="20000"/>
          </a:bodyPr>
          <a:lstStyle/>
          <a:p>
            <a:pPr marL="109728" indent="0">
              <a:buNone/>
            </a:pPr>
            <a:r>
              <a:rPr lang="en-CA" dirty="0" smtClean="0"/>
              <a:t>“It always seemed strange to me that people who (fight) so much for … liberty should be so ready to deprive others of their natural liberty; that men who are guarding against being subject to laws (to) which they never gave their consent in person or by their representative should at the same time make laws, and … execute them upon me and others, to which laws I am sure I never gave my consent either in person or by my representative.”</a:t>
            </a:r>
          </a:p>
          <a:p>
            <a:pPr marL="109728" indent="0">
              <a:buNone/>
            </a:pPr>
            <a:endParaRPr lang="en-CA" dirty="0"/>
          </a:p>
          <a:p>
            <a:pPr marL="109728" indent="0">
              <a:buNone/>
            </a:pPr>
            <a:r>
              <a:rPr lang="en-CA" b="1" dirty="0" smtClean="0">
                <a:solidFill>
                  <a:schemeClr val="accent3"/>
                </a:solidFill>
              </a:rPr>
              <a:t>What contradiction is this storekeeper pointing out?</a:t>
            </a:r>
            <a:endParaRPr lang="en-US" b="1" dirty="0">
              <a:solidFill>
                <a:schemeClr val="accent3"/>
              </a:solidFill>
            </a:endParaRPr>
          </a:p>
        </p:txBody>
      </p:sp>
    </p:spTree>
    <p:extLst>
      <p:ext uri="{BB962C8B-B14F-4D97-AF65-F5344CB8AC3E}">
        <p14:creationId xmlns:p14="http://schemas.microsoft.com/office/powerpoint/2010/main" val="4220623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Arrival in Canada</a:t>
            </a:r>
            <a:endParaRPr lang="en-US" dirty="0"/>
          </a:p>
        </p:txBody>
      </p:sp>
      <p:sp>
        <p:nvSpPr>
          <p:cNvPr id="3" name="Content Placeholder 2"/>
          <p:cNvSpPr>
            <a:spLocks noGrp="1"/>
          </p:cNvSpPr>
          <p:nvPr>
            <p:ph idx="1"/>
          </p:nvPr>
        </p:nvSpPr>
        <p:spPr/>
        <p:txBody>
          <a:bodyPr/>
          <a:lstStyle/>
          <a:p>
            <a:r>
              <a:rPr lang="en-CA" dirty="0" smtClean="0"/>
              <a:t>Some Loyalists fought against Patriots in the south (civil war)</a:t>
            </a:r>
          </a:p>
          <a:p>
            <a:pPr lvl="1"/>
            <a:r>
              <a:rPr lang="en-CA" dirty="0" smtClean="0"/>
              <a:t>Many Loyalists went to Canada after</a:t>
            </a:r>
          </a:p>
          <a:p>
            <a:pPr lvl="2"/>
            <a:r>
              <a:rPr lang="en-CA" dirty="0" smtClean="0"/>
              <a:t>43,000 settled in Ontario; 8,000 in Maritimes – which created New Brunswick in 1784</a:t>
            </a:r>
          </a:p>
          <a:p>
            <a:pPr lvl="1"/>
            <a:r>
              <a:rPr lang="en-CA" dirty="0" smtClean="0"/>
              <a:t>The influx of more Anglo-phones created tension with the Franco-phones (60, 000)</a:t>
            </a:r>
          </a:p>
          <a:p>
            <a:pPr lvl="2"/>
            <a:r>
              <a:rPr lang="en-CA" dirty="0" smtClean="0"/>
              <a:t>Causes the division of Quebec</a:t>
            </a:r>
          </a:p>
          <a:p>
            <a:pPr lvl="3"/>
            <a:r>
              <a:rPr lang="en-CA" dirty="0" smtClean="0"/>
              <a:t>Upper Canada (West; Ontario) and Lower Canada (East; Quebec)</a:t>
            </a:r>
            <a:endParaRPr lang="en-US" dirty="0"/>
          </a:p>
        </p:txBody>
      </p:sp>
    </p:spTree>
    <p:extLst>
      <p:ext uri="{BB962C8B-B14F-4D97-AF65-F5344CB8AC3E}">
        <p14:creationId xmlns:p14="http://schemas.microsoft.com/office/powerpoint/2010/main" val="2873422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Joseph Brant and the Mohawks</a:t>
            </a:r>
            <a:endParaRPr lang="en-US" dirty="0"/>
          </a:p>
        </p:txBody>
      </p:sp>
      <p:sp>
        <p:nvSpPr>
          <p:cNvPr id="3" name="Content Placeholder 2"/>
          <p:cNvSpPr>
            <a:spLocks noGrp="1"/>
          </p:cNvSpPr>
          <p:nvPr>
            <p:ph idx="1"/>
          </p:nvPr>
        </p:nvSpPr>
        <p:spPr/>
        <p:txBody>
          <a:bodyPr>
            <a:normAutofit fontScale="92500" lnSpcReduction="10000"/>
          </a:bodyPr>
          <a:lstStyle/>
          <a:p>
            <a:pPr marL="109728" indent="0">
              <a:buNone/>
            </a:pPr>
            <a:r>
              <a:rPr lang="en-CA" dirty="0" smtClean="0"/>
              <a:t>Remember Tecumseh of the Shawnee </a:t>
            </a:r>
            <a:r>
              <a:rPr lang="en-CA" dirty="0" smtClean="0"/>
              <a:t>Nation?</a:t>
            </a:r>
          </a:p>
          <a:p>
            <a:r>
              <a:rPr lang="en-CA" dirty="0" smtClean="0"/>
              <a:t>What did he do?</a:t>
            </a:r>
            <a:endParaRPr lang="en-CA" dirty="0" smtClean="0"/>
          </a:p>
          <a:p>
            <a:pPr marL="109728" indent="0">
              <a:buNone/>
            </a:pPr>
            <a:r>
              <a:rPr lang="en-CA" dirty="0"/>
              <a:t>	</a:t>
            </a:r>
            <a:endParaRPr lang="en-CA" dirty="0" smtClean="0"/>
          </a:p>
          <a:p>
            <a:pPr marL="109728" indent="0">
              <a:buNone/>
            </a:pPr>
            <a:r>
              <a:rPr lang="en-CA" dirty="0" smtClean="0"/>
              <a:t>Joseph </a:t>
            </a:r>
            <a:r>
              <a:rPr lang="en-CA" dirty="0" smtClean="0"/>
              <a:t>Brant from the Mohawk Nation</a:t>
            </a:r>
          </a:p>
          <a:p>
            <a:r>
              <a:rPr lang="en-CA" dirty="0" smtClean="0"/>
              <a:t>Acted as an ambassador for the Six Nations (Iroquois Confederacy)</a:t>
            </a:r>
          </a:p>
          <a:p>
            <a:pPr lvl="1"/>
            <a:r>
              <a:rPr lang="en-CA" dirty="0" smtClean="0"/>
              <a:t>Several trips to England (dining with royalty)</a:t>
            </a:r>
          </a:p>
          <a:p>
            <a:pPr lvl="1"/>
            <a:r>
              <a:rPr lang="en-CA" dirty="0" smtClean="0"/>
              <a:t>Highly respected</a:t>
            </a:r>
          </a:p>
          <a:p>
            <a:pPr lvl="1"/>
            <a:r>
              <a:rPr lang="en-CA" dirty="0" smtClean="0"/>
              <a:t>In time, Br gov’t gave land along Grand River, southern Ontario, to Mohawk nation</a:t>
            </a:r>
          </a:p>
          <a:p>
            <a:pPr lvl="2"/>
            <a:r>
              <a:rPr lang="en-CA" dirty="0" smtClean="0"/>
              <a:t>Mohawks allied with British in War of 1812</a:t>
            </a:r>
            <a:endParaRPr lang="en-US" dirty="0"/>
          </a:p>
        </p:txBody>
      </p:sp>
    </p:spTree>
    <p:extLst>
      <p:ext uri="{BB962C8B-B14F-4D97-AF65-F5344CB8AC3E}">
        <p14:creationId xmlns:p14="http://schemas.microsoft.com/office/powerpoint/2010/main" val="20196049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48</TotalTime>
  <Words>497</Words>
  <Application>Microsoft Office PowerPoint</Application>
  <PresentationFormat>On-screen Show (4:3)</PresentationFormat>
  <Paragraphs>57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The War of 1812!</vt:lpstr>
      <vt:lpstr>Video: The Louisiana Purchase</vt:lpstr>
      <vt:lpstr>Video: Crash Course – War of 1812</vt:lpstr>
      <vt:lpstr>Background to the War of 1812</vt:lpstr>
      <vt:lpstr>The Loyalists</vt:lpstr>
      <vt:lpstr>The Price of Loyalty</vt:lpstr>
      <vt:lpstr>Primary Source: Boston Storekeeper</vt:lpstr>
      <vt:lpstr>Arrival in Canada</vt:lpstr>
      <vt:lpstr>Joseph Brant and the Mohawks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War of 1812!</dc:title>
  <dc:creator>Windows User</dc:creator>
  <cp:lastModifiedBy>Windows User</cp:lastModifiedBy>
  <cp:revision>6</cp:revision>
  <dcterms:created xsi:type="dcterms:W3CDTF">2017-02-02T14:50:54Z</dcterms:created>
  <dcterms:modified xsi:type="dcterms:W3CDTF">2017-03-03T18:41:49Z</dcterms:modified>
</cp:coreProperties>
</file>