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0D3D91-B6CA-4148-B44F-AB7051561BC4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28A566-3646-4427-809E-E5A7CACA01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Timeline: Scientific Revolution –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504056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Choose 1 card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play in the middle of the table. Everyone can look at the date and details of this invention. This invention will be placeholder for future play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 place the printing press (1455) in the middle, read the description on the back, and then make sure that it remains image-side up for the rest of th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 game.</a:t>
            </a:r>
            <a:endParaRPr lang="en-C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Each player gets </a:t>
            </a:r>
            <a:r>
              <a:rPr lang="en-C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even number of cards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Place them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image-up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front of you.</a:t>
            </a:r>
          </a:p>
          <a:p>
            <a:pPr lvl="1"/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Don’t look at the backside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, only look at the images on the front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-1 points if you cheat (intentionally or otherwise)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Take turns placing one card along the timeline.  Place it either to the left or the right depending on when you think the item was invented.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instance, Julia takes a turn to place a card along the timeline (maybe even guessing the inventor) on the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she thinks that the telescope came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printing press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(the placeholder); then everyone checks to see if she was right, giving her a point afterwards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back to see if you got the right time along the timeline.</a:t>
            </a:r>
          </a:p>
          <a:p>
            <a:pPr lvl="1"/>
            <a:r>
              <a:rPr lang="en-C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 point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every correct card placed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+1 point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if you correctly guess the year of the invention.</a:t>
            </a:r>
            <a:endParaRPr lang="en-C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+2 points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can name the inventor of your invention before you flip over the card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winner is the person with the most points at the end</a:t>
            </a: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Focus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Did you notice a pattern in how the technology was developed?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Did you use any specific techniques to help you decide where each card goes?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Was there any invention that you found surprising?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Was there any information that you read that you found surprising/interesting?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Help Ms. van 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make a set of cards for the Industrial Revolution! 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Your task is to make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of an important event or invention that happened during the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 Revolution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(around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1760-1820 [40])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 you could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a specific invention (Spinning Jenny) or an interesting event (the first census taken)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one side has an appropriate image and description, and the reverse has more information and the date of the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event/invention</a:t>
            </a: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Look to the cards from the Scientific Revolution for a solid framework.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119</TotalTime>
  <Words>420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Decatur</vt:lpstr>
      <vt:lpstr>Timeline: Scientific Revolution – Rules</vt:lpstr>
      <vt:lpstr>Focus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Timeline: Scientific Revolution – Rules</dc:title>
  <dc:creator>Windows User</dc:creator>
  <cp:lastModifiedBy>Windows User</cp:lastModifiedBy>
  <cp:revision>9</cp:revision>
  <dcterms:created xsi:type="dcterms:W3CDTF">2016-04-07T21:17:26Z</dcterms:created>
  <dcterms:modified xsi:type="dcterms:W3CDTF">2017-06-05T02:42:22Z</dcterms:modified>
</cp:coreProperties>
</file>