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06A-2957-4B32-91F8-2ECF73BC8DF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FA500C-D67A-4BF8-8921-BEEC0EDD7A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06A-2957-4B32-91F8-2ECF73BC8DF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500C-D67A-4BF8-8921-BEEC0EDD7A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1FA500C-D67A-4BF8-8921-BEEC0EDD7A4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06A-2957-4B32-91F8-2ECF73BC8DF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06A-2957-4B32-91F8-2ECF73BC8DF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1FA500C-D67A-4BF8-8921-BEEC0EDD7A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06A-2957-4B32-91F8-2ECF73BC8DF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FA500C-D67A-4BF8-8921-BEEC0EDD7A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97306A-2957-4B32-91F8-2ECF73BC8DF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500C-D67A-4BF8-8921-BEEC0EDD7A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06A-2957-4B32-91F8-2ECF73BC8DF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1FA500C-D67A-4BF8-8921-BEEC0EDD7A4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06A-2957-4B32-91F8-2ECF73BC8DF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1FA500C-D67A-4BF8-8921-BEEC0EDD7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06A-2957-4B32-91F8-2ECF73BC8DF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FA500C-D67A-4BF8-8921-BEEC0EDD7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FA500C-D67A-4BF8-8921-BEEC0EDD7A4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306A-2957-4B32-91F8-2ECF73BC8DF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1FA500C-D67A-4BF8-8921-BEEC0EDD7A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97306A-2957-4B32-91F8-2ECF73BC8DF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97306A-2957-4B32-91F8-2ECF73BC8DF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FA500C-D67A-4BF8-8921-BEEC0EDD7A4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Vocab List #3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Cacophonous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Procession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Taxing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Gaunt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Ardent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Quandary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Rancid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Inadvertent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Voracious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Prophecy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First, copy down each word, then find the matching image and record the letter that matches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419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32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Vocab List #3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 List #3</dc:title>
  <dc:creator>Windows User</dc:creator>
  <cp:lastModifiedBy>Windows User</cp:lastModifiedBy>
  <cp:revision>2</cp:revision>
  <dcterms:created xsi:type="dcterms:W3CDTF">2016-10-17T20:12:48Z</dcterms:created>
  <dcterms:modified xsi:type="dcterms:W3CDTF">2016-10-17T20:26:19Z</dcterms:modified>
</cp:coreProperties>
</file>