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F4DFF39-45C6-4DC5-AA42-D054975ACBFA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FA7F7B-9F13-4E86-8B16-773D100728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FF39-45C6-4DC5-AA42-D054975ACBFA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A7F7B-9F13-4E86-8B16-773D100728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F4DFF39-45C6-4DC5-AA42-D054975ACBFA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FFA7F7B-9F13-4E86-8B16-773D1007282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FF39-45C6-4DC5-AA42-D054975ACBFA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FA7F7B-9F13-4E86-8B16-773D1007282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FF39-45C6-4DC5-AA42-D054975ACBFA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FFA7F7B-9F13-4E86-8B16-773D1007282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F4DFF39-45C6-4DC5-AA42-D054975ACBFA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FA7F7B-9F13-4E86-8B16-773D1007282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F4DFF39-45C6-4DC5-AA42-D054975ACBFA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FFA7F7B-9F13-4E86-8B16-773D1007282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FF39-45C6-4DC5-AA42-D054975ACBFA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FA7F7B-9F13-4E86-8B16-773D100728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FF39-45C6-4DC5-AA42-D054975ACBFA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FA7F7B-9F13-4E86-8B16-773D100728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FF39-45C6-4DC5-AA42-D054975ACBFA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FA7F7B-9F13-4E86-8B16-773D1007282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F4DFF39-45C6-4DC5-AA42-D054975ACBFA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FFA7F7B-9F13-4E86-8B16-773D1007282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4DFF39-45C6-4DC5-AA42-D054975ACBFA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FA7F7B-9F13-4E86-8B16-773D100728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VOCAB! Quiz next Wednesday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CA" dirty="0" smtClean="0"/>
              <a:t>Recurrent</a:t>
            </a:r>
          </a:p>
          <a:p>
            <a:r>
              <a:rPr lang="en-CA" dirty="0" smtClean="0"/>
              <a:t>Reminisce</a:t>
            </a:r>
          </a:p>
          <a:p>
            <a:r>
              <a:rPr lang="en-CA" dirty="0" smtClean="0"/>
              <a:t>Disdain</a:t>
            </a:r>
          </a:p>
          <a:p>
            <a:r>
              <a:rPr lang="en-CA" dirty="0" smtClean="0"/>
              <a:t>Innocuous</a:t>
            </a:r>
          </a:p>
          <a:p>
            <a:r>
              <a:rPr lang="en-CA" dirty="0" smtClean="0"/>
              <a:t>Verbose</a:t>
            </a:r>
          </a:p>
          <a:p>
            <a:r>
              <a:rPr lang="en-CA" dirty="0" smtClean="0"/>
              <a:t>Reiterate</a:t>
            </a:r>
          </a:p>
          <a:p>
            <a:r>
              <a:rPr lang="en-CA" dirty="0" smtClean="0"/>
              <a:t>Penitent</a:t>
            </a:r>
          </a:p>
          <a:p>
            <a:r>
              <a:rPr lang="en-CA" dirty="0" smtClean="0"/>
              <a:t>Novice</a:t>
            </a:r>
          </a:p>
          <a:p>
            <a:r>
              <a:rPr lang="en-CA" dirty="0" smtClean="0"/>
              <a:t>Shrewd</a:t>
            </a:r>
          </a:p>
          <a:p>
            <a:r>
              <a:rPr lang="en-CA" dirty="0" smtClean="0"/>
              <a:t>Obligatory</a:t>
            </a:r>
          </a:p>
          <a:p>
            <a:pPr marL="0" indent="0">
              <a:buNone/>
            </a:pPr>
            <a:r>
              <a:rPr lang="en-CA" dirty="0" smtClean="0"/>
              <a:t>Expert</a:t>
            </a:r>
          </a:p>
          <a:p>
            <a:pPr marL="0" indent="0">
              <a:buNone/>
            </a:pPr>
            <a:r>
              <a:rPr lang="en-CA" dirty="0" smtClean="0"/>
              <a:t>Dunce</a:t>
            </a:r>
          </a:p>
          <a:p>
            <a:pPr marL="0" indent="0">
              <a:buNone/>
            </a:pPr>
            <a:r>
              <a:rPr lang="en-CA" dirty="0" smtClean="0"/>
              <a:t>Quiet</a:t>
            </a:r>
          </a:p>
          <a:p>
            <a:pPr marL="0" indent="0">
              <a:buNone/>
            </a:pPr>
            <a:r>
              <a:rPr lang="en-CA" dirty="0" smtClean="0"/>
              <a:t>Blank</a:t>
            </a:r>
          </a:p>
          <a:p>
            <a:pPr marL="0" indent="0">
              <a:buNone/>
            </a:pPr>
            <a:r>
              <a:rPr lang="en-CA" dirty="0" smtClean="0"/>
              <a:t>Harmful</a:t>
            </a:r>
          </a:p>
          <a:p>
            <a:pPr marL="0" indent="0">
              <a:buNone/>
            </a:pPr>
            <a:r>
              <a:rPr lang="en-CA" dirty="0" smtClean="0"/>
              <a:t>Respect</a:t>
            </a:r>
          </a:p>
          <a:p>
            <a:pPr marL="0" indent="0">
              <a:buNone/>
            </a:pPr>
            <a:r>
              <a:rPr lang="en-CA" dirty="0" smtClean="0"/>
              <a:t>Voluntary</a:t>
            </a:r>
          </a:p>
          <a:p>
            <a:pPr marL="0" indent="0">
              <a:buNone/>
            </a:pPr>
            <a:r>
              <a:rPr lang="en-CA" dirty="0" smtClean="0"/>
              <a:t>Unrepentant</a:t>
            </a:r>
          </a:p>
          <a:p>
            <a:pPr marL="0" indent="0">
              <a:buNone/>
            </a:pPr>
            <a:r>
              <a:rPr lang="en-CA" dirty="0" smtClean="0"/>
              <a:t>Only once</a:t>
            </a:r>
          </a:p>
          <a:p>
            <a:pPr marL="0" indent="0">
              <a:buNone/>
            </a:pPr>
            <a:r>
              <a:rPr lang="en-CA" dirty="0" smtClean="0"/>
              <a:t>Take 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1170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</TotalTime>
  <Words>27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Median</vt:lpstr>
      <vt:lpstr>VOCAB! Quiz next Wednesday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VOCAB! Quiz next Wednesday</dc:title>
  <dc:creator>Windows User</dc:creator>
  <cp:lastModifiedBy>Windows User</cp:lastModifiedBy>
  <cp:revision>2</cp:revision>
  <dcterms:created xsi:type="dcterms:W3CDTF">2017-01-31T00:12:21Z</dcterms:created>
  <dcterms:modified xsi:type="dcterms:W3CDTF">2017-01-31T00:21:23Z</dcterms:modified>
</cp:coreProperties>
</file>