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D2FD35-0EC4-4CED-A5CB-68F0949A21E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D35-0EC4-4CED-A5CB-68F0949A21E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D2FD35-0EC4-4CED-A5CB-68F0949A21E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D2FD35-0EC4-4CED-A5CB-68F0949A21E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C8B04E-4A83-404B-8A71-7858CD2EAF8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Vocab List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en-CA" sz="3600" dirty="0" smtClean="0"/>
              <a:t>1. Subsided</a:t>
            </a:r>
          </a:p>
          <a:p>
            <a:pPr marL="0" indent="0">
              <a:buNone/>
            </a:pPr>
            <a:r>
              <a:rPr lang="en-CA" sz="3600" dirty="0" smtClean="0"/>
              <a:t>2. Dreary</a:t>
            </a:r>
          </a:p>
          <a:p>
            <a:pPr marL="0" indent="0">
              <a:buNone/>
            </a:pPr>
            <a:r>
              <a:rPr lang="en-CA" sz="3600" dirty="0" smtClean="0"/>
              <a:t>3. Genial</a:t>
            </a:r>
          </a:p>
          <a:p>
            <a:pPr marL="0" indent="0">
              <a:buNone/>
            </a:pPr>
            <a:r>
              <a:rPr lang="en-CA" sz="3600" dirty="0" smtClean="0"/>
              <a:t>4. Haphazard</a:t>
            </a:r>
          </a:p>
          <a:p>
            <a:pPr marL="0" indent="0">
              <a:buNone/>
            </a:pPr>
            <a:r>
              <a:rPr lang="en-CA" sz="3600" dirty="0" smtClean="0"/>
              <a:t>5. Feigned</a:t>
            </a:r>
          </a:p>
          <a:p>
            <a:pPr marL="0" indent="0">
              <a:buNone/>
            </a:pPr>
            <a:endParaRPr lang="en-CA" sz="3600" dirty="0" smtClean="0"/>
          </a:p>
          <a:p>
            <a:pPr marL="0" indent="0">
              <a:buNone/>
            </a:pPr>
            <a:r>
              <a:rPr lang="en-CA" sz="3600" dirty="0" smtClean="0"/>
              <a:t>6. Vanity</a:t>
            </a:r>
          </a:p>
          <a:p>
            <a:pPr marL="0" indent="0">
              <a:buNone/>
            </a:pPr>
            <a:r>
              <a:rPr lang="en-CA" sz="3600" dirty="0" smtClean="0"/>
              <a:t>7. Tyrant</a:t>
            </a:r>
          </a:p>
          <a:p>
            <a:pPr marL="0" indent="0">
              <a:buNone/>
            </a:pPr>
            <a:r>
              <a:rPr lang="en-CA" sz="3600" dirty="0" smtClean="0"/>
              <a:t>8. Persistence</a:t>
            </a:r>
          </a:p>
          <a:p>
            <a:pPr marL="0" indent="0">
              <a:buNone/>
            </a:pPr>
            <a:r>
              <a:rPr lang="en-CA" sz="3600" dirty="0" smtClean="0"/>
              <a:t>9. Sever</a:t>
            </a:r>
          </a:p>
          <a:p>
            <a:pPr marL="0" indent="0">
              <a:buNone/>
            </a:pPr>
            <a:r>
              <a:rPr lang="en-CA" sz="3600" dirty="0" smtClean="0"/>
              <a:t>10. </a:t>
            </a:r>
            <a:r>
              <a:rPr lang="en-CA" sz="3600" dirty="0"/>
              <a:t>S</a:t>
            </a:r>
            <a:r>
              <a:rPr lang="en-CA" sz="3600" dirty="0" smtClean="0"/>
              <a:t>evere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05005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dirty="0" smtClean="0"/>
              <a:t>Copy down the words for our second vocab list down on a piece of paper, </a:t>
            </a:r>
          </a:p>
          <a:p>
            <a:pPr marL="342900" indent="-342900">
              <a:buAutoNum type="arabicPeriod"/>
            </a:pPr>
            <a:r>
              <a:rPr lang="en-CA" dirty="0" smtClean="0"/>
              <a:t>then record what the matching definitions are by going around the room.</a:t>
            </a:r>
          </a:p>
          <a:p>
            <a:pPr marL="342900" indent="-342900">
              <a:buAutoNum type="arabicPeriod"/>
            </a:pPr>
            <a:r>
              <a:rPr lang="en-CA" dirty="0" smtClean="0"/>
              <a:t>Make a sentence for each word and be able to show me so that I can make any necessary corrections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81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83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Vocab List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 List #2</dc:title>
  <dc:creator>Windows User</dc:creator>
  <cp:lastModifiedBy>Windows User</cp:lastModifiedBy>
  <cp:revision>2</cp:revision>
  <dcterms:created xsi:type="dcterms:W3CDTF">2016-10-05T21:21:07Z</dcterms:created>
  <dcterms:modified xsi:type="dcterms:W3CDTF">2016-10-05T21:29:43Z</dcterms:modified>
</cp:coreProperties>
</file>