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D2FD35-0EC4-4CED-A5CB-68F0949A21E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404" y="188640"/>
            <a:ext cx="8534400" cy="758952"/>
          </a:xfrm>
        </p:spPr>
        <p:txBody>
          <a:bodyPr/>
          <a:lstStyle/>
          <a:p>
            <a:r>
              <a:rPr lang="en-CA" dirty="0" smtClean="0"/>
              <a:t>Vocab List </a:t>
            </a:r>
            <a:r>
              <a:rPr lang="en-CA" dirty="0" smtClean="0"/>
              <a:t>#6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CA" sz="3600" dirty="0" smtClean="0"/>
              <a:t>1. </a:t>
            </a:r>
            <a:r>
              <a:rPr lang="en-CA" sz="3600" dirty="0" smtClean="0"/>
              <a:t>altercation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2. </a:t>
            </a:r>
            <a:r>
              <a:rPr lang="en-CA" sz="3600" dirty="0" smtClean="0"/>
              <a:t>inundation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3. </a:t>
            </a:r>
            <a:r>
              <a:rPr lang="en-CA" sz="3600" dirty="0" smtClean="0"/>
              <a:t>lagoon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4. </a:t>
            </a:r>
            <a:r>
              <a:rPr lang="en-CA" sz="3600" dirty="0" smtClean="0"/>
              <a:t>detrimental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5. </a:t>
            </a:r>
            <a:r>
              <a:rPr lang="en-CA" sz="3600" dirty="0" smtClean="0"/>
              <a:t>Mull</a:t>
            </a:r>
          </a:p>
          <a:p>
            <a:pPr marL="0" indent="0">
              <a:buNone/>
            </a:pP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6. </a:t>
            </a:r>
            <a:r>
              <a:rPr lang="en-CA" sz="3600" dirty="0" smtClean="0"/>
              <a:t>heed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7. </a:t>
            </a:r>
            <a:r>
              <a:rPr lang="en-CA" sz="3600" dirty="0" smtClean="0"/>
              <a:t>pariah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8. </a:t>
            </a:r>
            <a:r>
              <a:rPr lang="en-CA" sz="3600" dirty="0" smtClean="0"/>
              <a:t>mane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9. </a:t>
            </a:r>
            <a:r>
              <a:rPr lang="en-CA" sz="3600" dirty="0" smtClean="0"/>
              <a:t>herbicide</a:t>
            </a: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10. </a:t>
            </a:r>
            <a:r>
              <a:rPr lang="en-CA" sz="3600" dirty="0" smtClean="0"/>
              <a:t>lacerate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05005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 smtClean="0"/>
              <a:t>Copy down the </a:t>
            </a:r>
            <a:r>
              <a:rPr lang="en-CA" dirty="0" smtClean="0"/>
              <a:t>words, </a:t>
            </a:r>
            <a:endParaRPr lang="en-CA" dirty="0" smtClean="0"/>
          </a:p>
          <a:p>
            <a:pPr marL="342900" indent="-342900">
              <a:buAutoNum type="arabicPeriod"/>
            </a:pPr>
            <a:r>
              <a:rPr lang="en-CA" dirty="0" smtClean="0"/>
              <a:t>then </a:t>
            </a:r>
            <a:r>
              <a:rPr lang="en-CA" dirty="0" smtClean="0"/>
              <a:t>find a synonym and </a:t>
            </a:r>
            <a:r>
              <a:rPr lang="en-CA" smtClean="0"/>
              <a:t>record it next to it</a:t>
            </a:r>
            <a:endParaRPr lang="en-CA" dirty="0" smtClean="0"/>
          </a:p>
          <a:p>
            <a:pPr marL="342900" indent="-342900">
              <a:buAutoNum type="arabicPeriod"/>
            </a:pPr>
            <a:r>
              <a:rPr lang="en-CA" dirty="0" smtClean="0"/>
              <a:t>Make a sentence for each word and be able to show me so that I can make any necessary corrections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81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69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Vocab List #6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List #2</dc:title>
  <dc:creator>Windows User</dc:creator>
  <cp:lastModifiedBy>Windows User</cp:lastModifiedBy>
  <cp:revision>4</cp:revision>
  <dcterms:created xsi:type="dcterms:W3CDTF">2016-10-05T21:21:07Z</dcterms:created>
  <dcterms:modified xsi:type="dcterms:W3CDTF">2016-12-07T21:17:06Z</dcterms:modified>
</cp:coreProperties>
</file>